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Lst>
  <p:notesMasterIdLst>
    <p:notesMasterId r:id="rId7"/>
  </p:notesMasterIdLst>
  <p:sldIdLst>
    <p:sldId id="256" r:id="rId6"/>
  </p:sldIdLst>
  <p:sldSz cx="30275213" cy="21383625"/>
  <p:notesSz cx="6858000" cy="9144000"/>
  <p:defaultTextStyle>
    <a:defPPr>
      <a:defRPr lang="en-US"/>
    </a:defPPr>
    <a:lvl1pPr marL="0" algn="l" defTabSz="2479264" rtl="0" eaLnBrk="1" latinLnBrk="0" hangingPunct="1">
      <a:defRPr sz="4880" kern="1200">
        <a:solidFill>
          <a:schemeClr val="tx1"/>
        </a:solidFill>
        <a:latin typeface="+mn-lt"/>
        <a:ea typeface="+mn-ea"/>
        <a:cs typeface="+mn-cs"/>
      </a:defRPr>
    </a:lvl1pPr>
    <a:lvl2pPr marL="1239632" algn="l" defTabSz="2479264" rtl="0" eaLnBrk="1" latinLnBrk="0" hangingPunct="1">
      <a:defRPr sz="4880" kern="1200">
        <a:solidFill>
          <a:schemeClr val="tx1"/>
        </a:solidFill>
        <a:latin typeface="+mn-lt"/>
        <a:ea typeface="+mn-ea"/>
        <a:cs typeface="+mn-cs"/>
      </a:defRPr>
    </a:lvl2pPr>
    <a:lvl3pPr marL="2479264" algn="l" defTabSz="2479264" rtl="0" eaLnBrk="1" latinLnBrk="0" hangingPunct="1">
      <a:defRPr sz="4880" kern="1200">
        <a:solidFill>
          <a:schemeClr val="tx1"/>
        </a:solidFill>
        <a:latin typeface="+mn-lt"/>
        <a:ea typeface="+mn-ea"/>
        <a:cs typeface="+mn-cs"/>
      </a:defRPr>
    </a:lvl3pPr>
    <a:lvl4pPr marL="3718895" algn="l" defTabSz="2479264" rtl="0" eaLnBrk="1" latinLnBrk="0" hangingPunct="1">
      <a:defRPr sz="4880" kern="1200">
        <a:solidFill>
          <a:schemeClr val="tx1"/>
        </a:solidFill>
        <a:latin typeface="+mn-lt"/>
        <a:ea typeface="+mn-ea"/>
        <a:cs typeface="+mn-cs"/>
      </a:defRPr>
    </a:lvl4pPr>
    <a:lvl5pPr marL="4958527" algn="l" defTabSz="2479264" rtl="0" eaLnBrk="1" latinLnBrk="0" hangingPunct="1">
      <a:defRPr sz="4880" kern="1200">
        <a:solidFill>
          <a:schemeClr val="tx1"/>
        </a:solidFill>
        <a:latin typeface="+mn-lt"/>
        <a:ea typeface="+mn-ea"/>
        <a:cs typeface="+mn-cs"/>
      </a:defRPr>
    </a:lvl5pPr>
    <a:lvl6pPr marL="6198159" algn="l" defTabSz="2479264" rtl="0" eaLnBrk="1" latinLnBrk="0" hangingPunct="1">
      <a:defRPr sz="4880" kern="1200">
        <a:solidFill>
          <a:schemeClr val="tx1"/>
        </a:solidFill>
        <a:latin typeface="+mn-lt"/>
        <a:ea typeface="+mn-ea"/>
        <a:cs typeface="+mn-cs"/>
      </a:defRPr>
    </a:lvl6pPr>
    <a:lvl7pPr marL="7437791" algn="l" defTabSz="2479264" rtl="0" eaLnBrk="1" latinLnBrk="0" hangingPunct="1">
      <a:defRPr sz="4880" kern="1200">
        <a:solidFill>
          <a:schemeClr val="tx1"/>
        </a:solidFill>
        <a:latin typeface="+mn-lt"/>
        <a:ea typeface="+mn-ea"/>
        <a:cs typeface="+mn-cs"/>
      </a:defRPr>
    </a:lvl7pPr>
    <a:lvl8pPr marL="8677422" algn="l" defTabSz="2479264" rtl="0" eaLnBrk="1" latinLnBrk="0" hangingPunct="1">
      <a:defRPr sz="4880" kern="1200">
        <a:solidFill>
          <a:schemeClr val="tx1"/>
        </a:solidFill>
        <a:latin typeface="+mn-lt"/>
        <a:ea typeface="+mn-ea"/>
        <a:cs typeface="+mn-cs"/>
      </a:defRPr>
    </a:lvl8pPr>
    <a:lvl9pPr marL="9917054" algn="l" defTabSz="2479264" rtl="0" eaLnBrk="1" latinLnBrk="0" hangingPunct="1">
      <a:defRPr sz="488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751"/>
    <a:srgbClr val="23B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1"/>
    <p:restoredTop sz="94725"/>
  </p:normalViewPr>
  <p:slideViewPr>
    <p:cSldViewPr snapToGrid="0" snapToObjects="1">
      <p:cViewPr varScale="1">
        <p:scale>
          <a:sx n="20" d="100"/>
          <a:sy n="20" d="100"/>
        </p:scale>
        <p:origin x="1392"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756E42-6CFB-4968-B196-EFE253BB4882}" type="doc">
      <dgm:prSet loTypeId="urn:microsoft.com/office/officeart/2005/8/layout/hierarchy6" loCatId="hierarchy" qsTypeId="urn:microsoft.com/office/officeart/2005/8/quickstyle/simple1" qsCatId="simple" csTypeId="urn:microsoft.com/office/officeart/2005/8/colors/colorful4" csCatId="colorful" phldr="1"/>
      <dgm:spPr/>
      <dgm:t>
        <a:bodyPr/>
        <a:lstStyle/>
        <a:p>
          <a:endParaRPr lang="en-GB"/>
        </a:p>
      </dgm:t>
    </dgm:pt>
    <dgm:pt modelId="{95C840D2-0AAF-45CD-89BE-854BCB54A6AE}">
      <dgm:prSet phldrT="[Text]" custT="1"/>
      <dgm:spPr/>
      <dgm:t>
        <a:bodyPr/>
        <a:lstStyle/>
        <a:p>
          <a:r>
            <a:rPr lang="en-GB" sz="1600" dirty="0"/>
            <a:t>Behavioural outcomes of MMH approach</a:t>
          </a:r>
        </a:p>
      </dgm:t>
    </dgm:pt>
    <dgm:pt modelId="{75F7BD26-43BF-47F0-B573-7434D094BE95}" type="parTrans" cxnId="{058508A3-8D7D-4674-9195-BF464EAFC8D9}">
      <dgm:prSet/>
      <dgm:spPr/>
      <dgm:t>
        <a:bodyPr/>
        <a:lstStyle/>
        <a:p>
          <a:endParaRPr lang="en-GB" sz="3600"/>
        </a:p>
      </dgm:t>
    </dgm:pt>
    <dgm:pt modelId="{491E25C2-CEE6-4622-8938-E0BF8F48F1C9}" type="sibTrans" cxnId="{058508A3-8D7D-4674-9195-BF464EAFC8D9}">
      <dgm:prSet/>
      <dgm:spPr/>
      <dgm:t>
        <a:bodyPr/>
        <a:lstStyle/>
        <a:p>
          <a:endParaRPr lang="en-GB" sz="3600"/>
        </a:p>
      </dgm:t>
    </dgm:pt>
    <dgm:pt modelId="{0C2BB340-FC6C-4C89-91C4-5A3491D2EA6E}">
      <dgm:prSet phldrT="[Text]" custT="1"/>
      <dgm:spPr/>
      <dgm:t>
        <a:bodyPr/>
        <a:lstStyle/>
        <a:p>
          <a:r>
            <a:rPr lang="en-GB" sz="1800" dirty="0"/>
            <a:t>WASH behaviour change</a:t>
          </a:r>
        </a:p>
      </dgm:t>
    </dgm:pt>
    <dgm:pt modelId="{3B42EF38-9543-4EF4-851F-46A7DF405205}" type="parTrans" cxnId="{13C311F9-8716-4552-9148-6850F17E8B49}">
      <dgm:prSet/>
      <dgm:spPr/>
      <dgm:t>
        <a:bodyPr/>
        <a:lstStyle/>
        <a:p>
          <a:endParaRPr lang="en-GB" sz="3600"/>
        </a:p>
      </dgm:t>
    </dgm:pt>
    <dgm:pt modelId="{FEB82157-96F1-41E6-812A-FC20A8312F6D}" type="sibTrans" cxnId="{13C311F9-8716-4552-9148-6850F17E8B49}">
      <dgm:prSet/>
      <dgm:spPr/>
      <dgm:t>
        <a:bodyPr/>
        <a:lstStyle/>
        <a:p>
          <a:endParaRPr lang="en-GB" sz="3600"/>
        </a:p>
      </dgm:t>
    </dgm:pt>
    <dgm:pt modelId="{80AB0DF7-10D2-4926-B764-9D3B5878993B}">
      <dgm:prSet phldrT="[Text]" custT="1"/>
      <dgm:spPr/>
      <dgm:t>
        <a:bodyPr/>
        <a:lstStyle/>
        <a:p>
          <a:r>
            <a:rPr lang="en-GB" sz="1800" kern="1200" dirty="0">
              <a:solidFill>
                <a:srgbClr val="FFFFFF"/>
              </a:solidFill>
              <a:latin typeface="Arial"/>
              <a:ea typeface="+mn-ea"/>
              <a:cs typeface="+mn-cs"/>
            </a:rPr>
            <a:t>Change in gender norms and practices</a:t>
          </a:r>
        </a:p>
      </dgm:t>
    </dgm:pt>
    <dgm:pt modelId="{11A9C379-6664-4298-B3DE-4A49EE428E9D}" type="parTrans" cxnId="{42479710-8507-4E3B-A956-6D11BFA1EA33}">
      <dgm:prSet/>
      <dgm:spPr/>
      <dgm:t>
        <a:bodyPr/>
        <a:lstStyle/>
        <a:p>
          <a:endParaRPr lang="en-GB" sz="3600"/>
        </a:p>
      </dgm:t>
    </dgm:pt>
    <dgm:pt modelId="{8194AD02-3508-4ECF-B68A-1ABF4EDA6FE6}" type="sibTrans" cxnId="{42479710-8507-4E3B-A956-6D11BFA1EA33}">
      <dgm:prSet/>
      <dgm:spPr/>
      <dgm:t>
        <a:bodyPr/>
        <a:lstStyle/>
        <a:p>
          <a:endParaRPr lang="en-GB" sz="3600"/>
        </a:p>
      </dgm:t>
    </dgm:pt>
    <dgm:pt modelId="{066BF8CF-B87B-4CDD-BF99-2D157ACA8D25}">
      <dgm:prSet phldrT="[Text]" custT="1"/>
      <dgm:spPr/>
      <dgm:t>
        <a:bodyPr/>
        <a:lstStyle/>
        <a:p>
          <a:pPr marL="0" lvl="0" indent="0" algn="ctr" defTabSz="800100">
            <a:lnSpc>
              <a:spcPct val="90000"/>
            </a:lnSpc>
            <a:spcBef>
              <a:spcPct val="0"/>
            </a:spcBef>
            <a:spcAft>
              <a:spcPct val="35000"/>
            </a:spcAft>
            <a:buNone/>
          </a:pPr>
          <a:r>
            <a:rPr lang="en-GB" sz="1800" kern="1200" dirty="0">
              <a:solidFill>
                <a:srgbClr val="FFFFFF"/>
              </a:solidFill>
              <a:latin typeface="Arial"/>
              <a:ea typeface="+mn-ea"/>
              <a:cs typeface="+mn-cs"/>
            </a:rPr>
            <a:t>Reduced Care Work</a:t>
          </a:r>
        </a:p>
      </dgm:t>
    </dgm:pt>
    <dgm:pt modelId="{C7B39502-E231-47E9-9D8C-7DB7BD23A8EF}" type="parTrans" cxnId="{883EF0E0-D634-4FEC-84CA-451581D04455}">
      <dgm:prSet/>
      <dgm:spPr/>
      <dgm:t>
        <a:bodyPr/>
        <a:lstStyle/>
        <a:p>
          <a:endParaRPr lang="en-GB" sz="3600"/>
        </a:p>
      </dgm:t>
    </dgm:pt>
    <dgm:pt modelId="{869A7BF0-A3E0-4F4A-9BF8-2BD58FE08B09}" type="sibTrans" cxnId="{883EF0E0-D634-4FEC-84CA-451581D04455}">
      <dgm:prSet/>
      <dgm:spPr/>
      <dgm:t>
        <a:bodyPr/>
        <a:lstStyle/>
        <a:p>
          <a:endParaRPr lang="en-GB" sz="3600"/>
        </a:p>
      </dgm:t>
    </dgm:pt>
    <dgm:pt modelId="{B98A1B2D-4C2F-4A02-804C-00956D8E2944}">
      <dgm:prSet phldrT="[Text]" custT="1"/>
      <dgm:spPr/>
      <dgm:t>
        <a:bodyPr/>
        <a:lstStyle/>
        <a:p>
          <a:pPr marL="0" lvl="0" indent="0" algn="ctr" defTabSz="800100">
            <a:lnSpc>
              <a:spcPct val="90000"/>
            </a:lnSpc>
            <a:spcBef>
              <a:spcPct val="0"/>
            </a:spcBef>
            <a:spcAft>
              <a:spcPct val="35000"/>
            </a:spcAft>
            <a:buNone/>
          </a:pPr>
          <a:r>
            <a:rPr lang="en-GB" sz="1800" kern="1200" dirty="0">
              <a:solidFill>
                <a:srgbClr val="FFFFFF"/>
              </a:solidFill>
              <a:latin typeface="Arial"/>
              <a:ea typeface="+mn-ea"/>
              <a:cs typeface="+mn-cs"/>
            </a:rPr>
            <a:t>Increased awareness of gender-based violence and how to report it</a:t>
          </a:r>
        </a:p>
      </dgm:t>
    </dgm:pt>
    <dgm:pt modelId="{02338351-036C-48C2-91A2-72CA6EABAACB}" type="parTrans" cxnId="{25737B77-87EE-4686-BF74-73A674595F0F}">
      <dgm:prSet/>
      <dgm:spPr/>
      <dgm:t>
        <a:bodyPr/>
        <a:lstStyle/>
        <a:p>
          <a:endParaRPr lang="en-GB" sz="3600"/>
        </a:p>
      </dgm:t>
    </dgm:pt>
    <dgm:pt modelId="{7F7F3E9E-983B-4517-A421-B48C67F722EA}" type="sibTrans" cxnId="{25737B77-87EE-4686-BF74-73A674595F0F}">
      <dgm:prSet/>
      <dgm:spPr/>
      <dgm:t>
        <a:bodyPr/>
        <a:lstStyle/>
        <a:p>
          <a:endParaRPr lang="en-GB" sz="3600"/>
        </a:p>
      </dgm:t>
    </dgm:pt>
    <dgm:pt modelId="{9396F014-E7C0-4F3E-BC36-FD8643C7DDCA}">
      <dgm:prSet phldrT="[Text]" custT="1"/>
      <dgm:spPr/>
      <dgm:t>
        <a:bodyPr/>
        <a:lstStyle/>
        <a:p>
          <a:pPr marL="0" lvl="0" indent="0" algn="ctr" defTabSz="800100">
            <a:lnSpc>
              <a:spcPct val="90000"/>
            </a:lnSpc>
            <a:spcBef>
              <a:spcPct val="0"/>
            </a:spcBef>
            <a:spcAft>
              <a:spcPct val="35000"/>
            </a:spcAft>
            <a:buNone/>
          </a:pPr>
          <a:r>
            <a:rPr lang="en-GB" sz="1800" kern="1200" dirty="0">
              <a:solidFill>
                <a:srgbClr val="FFFFFF"/>
              </a:solidFill>
              <a:latin typeface="Arial"/>
              <a:ea typeface="+mn-ea"/>
              <a:cs typeface="+mn-cs"/>
            </a:rPr>
            <a:t>Increase in hand-washing practice</a:t>
          </a:r>
        </a:p>
      </dgm:t>
    </dgm:pt>
    <dgm:pt modelId="{4DDD6A68-5579-449D-B8CE-5A722CB8DF37}" type="parTrans" cxnId="{C65E71DF-30D9-4E6D-B43B-C5D9AA410D33}">
      <dgm:prSet/>
      <dgm:spPr/>
      <dgm:t>
        <a:bodyPr/>
        <a:lstStyle/>
        <a:p>
          <a:endParaRPr lang="en-GB" sz="3600"/>
        </a:p>
      </dgm:t>
    </dgm:pt>
    <dgm:pt modelId="{4296A061-6D38-4DAB-B73F-BC7280982C1D}" type="sibTrans" cxnId="{C65E71DF-30D9-4E6D-B43B-C5D9AA410D33}">
      <dgm:prSet/>
      <dgm:spPr/>
      <dgm:t>
        <a:bodyPr/>
        <a:lstStyle/>
        <a:p>
          <a:endParaRPr lang="en-GB" sz="3600"/>
        </a:p>
      </dgm:t>
    </dgm:pt>
    <dgm:pt modelId="{CF6D0EA8-6442-4BFE-8302-ABFE8292D94A}">
      <dgm:prSet phldrT="[Text]" custT="1"/>
      <dgm:spPr/>
      <dgm:t>
        <a:bodyPr/>
        <a:lstStyle/>
        <a:p>
          <a:r>
            <a:rPr lang="en-GB" sz="1800" kern="1200" dirty="0">
              <a:solidFill>
                <a:srgbClr val="FFFFFF"/>
              </a:solidFill>
              <a:latin typeface="Arial"/>
              <a:ea typeface="+mn-ea"/>
              <a:cs typeface="+mn-cs"/>
            </a:rPr>
            <a:t>Adoption of Covid-19 prevention measures</a:t>
          </a:r>
        </a:p>
      </dgm:t>
    </dgm:pt>
    <dgm:pt modelId="{591619E6-CF64-4E6A-9A5F-F7E1DB783630}" type="parTrans" cxnId="{C9A925EB-EDB0-477D-AB80-334FEC80EA8D}">
      <dgm:prSet/>
      <dgm:spPr/>
      <dgm:t>
        <a:bodyPr/>
        <a:lstStyle/>
        <a:p>
          <a:endParaRPr lang="en-GB" sz="3600"/>
        </a:p>
      </dgm:t>
    </dgm:pt>
    <dgm:pt modelId="{65ABF5C1-ECA0-4AD0-8F75-DE4DFBEF007D}" type="sibTrans" cxnId="{C9A925EB-EDB0-477D-AB80-334FEC80EA8D}">
      <dgm:prSet/>
      <dgm:spPr/>
      <dgm:t>
        <a:bodyPr/>
        <a:lstStyle/>
        <a:p>
          <a:endParaRPr lang="en-GB" sz="3600"/>
        </a:p>
      </dgm:t>
    </dgm:pt>
    <dgm:pt modelId="{4B45D506-76CE-4CC0-913A-F58B5F347C98}" type="pres">
      <dgm:prSet presAssocID="{75756E42-6CFB-4968-B196-EFE253BB4882}" presName="mainComposite" presStyleCnt="0">
        <dgm:presLayoutVars>
          <dgm:chPref val="1"/>
          <dgm:dir/>
          <dgm:animOne val="branch"/>
          <dgm:animLvl val="lvl"/>
          <dgm:resizeHandles val="exact"/>
        </dgm:presLayoutVars>
      </dgm:prSet>
      <dgm:spPr/>
    </dgm:pt>
    <dgm:pt modelId="{C76EAF97-81FD-4BA3-9E4C-26D0F96C40C3}" type="pres">
      <dgm:prSet presAssocID="{75756E42-6CFB-4968-B196-EFE253BB4882}" presName="hierFlow" presStyleCnt="0"/>
      <dgm:spPr/>
    </dgm:pt>
    <dgm:pt modelId="{AAD0DEA8-72C9-495C-A031-274866040C12}" type="pres">
      <dgm:prSet presAssocID="{75756E42-6CFB-4968-B196-EFE253BB4882}" presName="hierChild1" presStyleCnt="0">
        <dgm:presLayoutVars>
          <dgm:chPref val="1"/>
          <dgm:animOne val="branch"/>
          <dgm:animLvl val="lvl"/>
        </dgm:presLayoutVars>
      </dgm:prSet>
      <dgm:spPr/>
    </dgm:pt>
    <dgm:pt modelId="{0DEFEE8C-2890-44E2-B6E2-29A10FB0C944}" type="pres">
      <dgm:prSet presAssocID="{95C840D2-0AAF-45CD-89BE-854BCB54A6AE}" presName="Name14" presStyleCnt="0"/>
      <dgm:spPr/>
    </dgm:pt>
    <dgm:pt modelId="{257CD481-15DF-4CEC-937F-0AD9848A9A01}" type="pres">
      <dgm:prSet presAssocID="{95C840D2-0AAF-45CD-89BE-854BCB54A6AE}" presName="level1Shape" presStyleLbl="node0" presStyleIdx="0" presStyleCnt="1" custScaleX="136518">
        <dgm:presLayoutVars>
          <dgm:chPref val="3"/>
        </dgm:presLayoutVars>
      </dgm:prSet>
      <dgm:spPr/>
    </dgm:pt>
    <dgm:pt modelId="{0769F048-9624-40B0-8788-9B47A0113C17}" type="pres">
      <dgm:prSet presAssocID="{95C840D2-0AAF-45CD-89BE-854BCB54A6AE}" presName="hierChild2" presStyleCnt="0"/>
      <dgm:spPr/>
    </dgm:pt>
    <dgm:pt modelId="{01CA0697-C26C-4E94-BC27-47B6397FDE52}" type="pres">
      <dgm:prSet presAssocID="{3B42EF38-9543-4EF4-851F-46A7DF405205}" presName="Name19" presStyleLbl="parChTrans1D2" presStyleIdx="0" presStyleCnt="2"/>
      <dgm:spPr/>
    </dgm:pt>
    <dgm:pt modelId="{F465A67D-7FE5-4E84-8BEA-564AC8227015}" type="pres">
      <dgm:prSet presAssocID="{0C2BB340-FC6C-4C89-91C4-5A3491D2EA6E}" presName="Name21" presStyleCnt="0"/>
      <dgm:spPr/>
    </dgm:pt>
    <dgm:pt modelId="{9CCD2A7D-DA5D-4F1F-9BA5-86AC78CAC01E}" type="pres">
      <dgm:prSet presAssocID="{0C2BB340-FC6C-4C89-91C4-5A3491D2EA6E}" presName="level2Shape" presStyleLbl="node2" presStyleIdx="0" presStyleCnt="2" custScaleX="135052" custLinFactNeighborX="-679" custLinFactNeighborY="-1019"/>
      <dgm:spPr/>
    </dgm:pt>
    <dgm:pt modelId="{027B4E54-82A4-44F2-AA2C-1817FBCBD279}" type="pres">
      <dgm:prSet presAssocID="{0C2BB340-FC6C-4C89-91C4-5A3491D2EA6E}" presName="hierChild3" presStyleCnt="0"/>
      <dgm:spPr/>
    </dgm:pt>
    <dgm:pt modelId="{7E6D8811-93B0-4B6D-BDC7-E731C78AB7F3}" type="pres">
      <dgm:prSet presAssocID="{4DDD6A68-5579-449D-B8CE-5A722CB8DF37}" presName="Name19" presStyleLbl="parChTrans1D3" presStyleIdx="0" presStyleCnt="4"/>
      <dgm:spPr/>
    </dgm:pt>
    <dgm:pt modelId="{06E4178A-134C-45E7-8524-14944C58AD5D}" type="pres">
      <dgm:prSet presAssocID="{9396F014-E7C0-4F3E-BC36-FD8643C7DDCA}" presName="Name21" presStyleCnt="0"/>
      <dgm:spPr/>
    </dgm:pt>
    <dgm:pt modelId="{55BB7A83-A4EB-4561-80B7-E3C775931D26}" type="pres">
      <dgm:prSet presAssocID="{9396F014-E7C0-4F3E-BC36-FD8643C7DDCA}" presName="level2Shape" presStyleLbl="node3" presStyleIdx="0" presStyleCnt="4" custScaleY="190345" custLinFactNeighborY="-3055"/>
      <dgm:spPr/>
    </dgm:pt>
    <dgm:pt modelId="{C4076A7F-75F3-4028-BF7A-16CDD04A6EB6}" type="pres">
      <dgm:prSet presAssocID="{9396F014-E7C0-4F3E-BC36-FD8643C7DDCA}" presName="hierChild3" presStyleCnt="0"/>
      <dgm:spPr/>
    </dgm:pt>
    <dgm:pt modelId="{B705A6B1-781D-42D6-9314-F6A85C992041}" type="pres">
      <dgm:prSet presAssocID="{591619E6-CF64-4E6A-9A5F-F7E1DB783630}" presName="Name19" presStyleLbl="parChTrans1D3" presStyleIdx="1" presStyleCnt="4"/>
      <dgm:spPr/>
    </dgm:pt>
    <dgm:pt modelId="{44F95C90-0D06-46CA-AAAF-877F83071B02}" type="pres">
      <dgm:prSet presAssocID="{CF6D0EA8-6442-4BFE-8302-ABFE8292D94A}" presName="Name21" presStyleCnt="0"/>
      <dgm:spPr/>
    </dgm:pt>
    <dgm:pt modelId="{C0E78CF7-88C8-4AE0-AF22-8BC60239BCC0}" type="pres">
      <dgm:prSet presAssocID="{CF6D0EA8-6442-4BFE-8302-ABFE8292D94A}" presName="level2Shape" presStyleLbl="node3" presStyleIdx="1" presStyleCnt="4" custScaleY="190345" custLinFactNeighborX="-1358" custLinFactNeighborY="-4074"/>
      <dgm:spPr/>
    </dgm:pt>
    <dgm:pt modelId="{D97BAEEF-D40B-46F9-8160-1089498C9A3E}" type="pres">
      <dgm:prSet presAssocID="{CF6D0EA8-6442-4BFE-8302-ABFE8292D94A}" presName="hierChild3" presStyleCnt="0"/>
      <dgm:spPr/>
    </dgm:pt>
    <dgm:pt modelId="{7533B8A6-3A3E-41AB-8CB5-8B9C5BB01E86}" type="pres">
      <dgm:prSet presAssocID="{11A9C379-6664-4298-B3DE-4A49EE428E9D}" presName="Name19" presStyleLbl="parChTrans1D2" presStyleIdx="1" presStyleCnt="2"/>
      <dgm:spPr/>
    </dgm:pt>
    <dgm:pt modelId="{17152D61-BC2C-4FF4-A59E-F420D285BC72}" type="pres">
      <dgm:prSet presAssocID="{80AB0DF7-10D2-4926-B764-9D3B5878993B}" presName="Name21" presStyleCnt="0"/>
      <dgm:spPr/>
    </dgm:pt>
    <dgm:pt modelId="{3312EAA4-B1CB-4FAC-9FCC-1AD540DCCDF3}" type="pres">
      <dgm:prSet presAssocID="{80AB0DF7-10D2-4926-B764-9D3B5878993B}" presName="level2Shape" presStyleLbl="node2" presStyleIdx="1" presStyleCnt="2" custScaleX="135052"/>
      <dgm:spPr/>
    </dgm:pt>
    <dgm:pt modelId="{97B1EC15-066A-40D7-A51B-27C348E1ED91}" type="pres">
      <dgm:prSet presAssocID="{80AB0DF7-10D2-4926-B764-9D3B5878993B}" presName="hierChild3" presStyleCnt="0"/>
      <dgm:spPr/>
    </dgm:pt>
    <dgm:pt modelId="{CE8CC7BA-49D9-4ECD-AE30-BF162F22D7CB}" type="pres">
      <dgm:prSet presAssocID="{C7B39502-E231-47E9-9D8C-7DB7BD23A8EF}" presName="Name19" presStyleLbl="parChTrans1D3" presStyleIdx="2" presStyleCnt="4"/>
      <dgm:spPr/>
    </dgm:pt>
    <dgm:pt modelId="{9B5885DF-9DB4-41EC-AAC8-476BFF129E71}" type="pres">
      <dgm:prSet presAssocID="{066BF8CF-B87B-4CDD-BF99-2D157ACA8D25}" presName="Name21" presStyleCnt="0"/>
      <dgm:spPr/>
    </dgm:pt>
    <dgm:pt modelId="{A4CD1802-30AD-4DF6-A179-2C89F6A0300A}" type="pres">
      <dgm:prSet presAssocID="{066BF8CF-B87B-4CDD-BF99-2D157ACA8D25}" presName="level2Shape" presStyleLbl="node3" presStyleIdx="2" presStyleCnt="4" custScaleY="190345"/>
      <dgm:spPr/>
    </dgm:pt>
    <dgm:pt modelId="{14D163F2-4278-4A5E-BDA2-D2CCC9A7322A}" type="pres">
      <dgm:prSet presAssocID="{066BF8CF-B87B-4CDD-BF99-2D157ACA8D25}" presName="hierChild3" presStyleCnt="0"/>
      <dgm:spPr/>
    </dgm:pt>
    <dgm:pt modelId="{B2CB7D9A-49B0-4982-978F-57ED87785D8F}" type="pres">
      <dgm:prSet presAssocID="{02338351-036C-48C2-91A2-72CA6EABAACB}" presName="Name19" presStyleLbl="parChTrans1D3" presStyleIdx="3" presStyleCnt="4"/>
      <dgm:spPr/>
    </dgm:pt>
    <dgm:pt modelId="{661E152A-9DF7-4893-8D6C-BA0695B011C8}" type="pres">
      <dgm:prSet presAssocID="{B98A1B2D-4C2F-4A02-804C-00956D8E2944}" presName="Name21" presStyleCnt="0"/>
      <dgm:spPr/>
    </dgm:pt>
    <dgm:pt modelId="{7E9F347B-E7FF-4F5D-AD0D-D75EC89EE699}" type="pres">
      <dgm:prSet presAssocID="{B98A1B2D-4C2F-4A02-804C-00956D8E2944}" presName="level2Shape" presStyleLbl="node3" presStyleIdx="3" presStyleCnt="4" custScaleY="190345"/>
      <dgm:spPr/>
    </dgm:pt>
    <dgm:pt modelId="{E0A6F523-ADEB-4A0C-B277-CD561AAB7A42}" type="pres">
      <dgm:prSet presAssocID="{B98A1B2D-4C2F-4A02-804C-00956D8E2944}" presName="hierChild3" presStyleCnt="0"/>
      <dgm:spPr/>
    </dgm:pt>
    <dgm:pt modelId="{E173FBDF-87AC-4C69-8615-F74011AF478C}" type="pres">
      <dgm:prSet presAssocID="{75756E42-6CFB-4968-B196-EFE253BB4882}" presName="bgShapesFlow" presStyleCnt="0"/>
      <dgm:spPr/>
    </dgm:pt>
  </dgm:ptLst>
  <dgm:cxnLst>
    <dgm:cxn modelId="{35A7FA0B-5818-42A9-851F-55C1DD4562B6}" type="presOf" srcId="{95C840D2-0AAF-45CD-89BE-854BCB54A6AE}" destId="{257CD481-15DF-4CEC-937F-0AD9848A9A01}" srcOrd="0" destOrd="0" presId="urn:microsoft.com/office/officeart/2005/8/layout/hierarchy6"/>
    <dgm:cxn modelId="{42479710-8507-4E3B-A956-6D11BFA1EA33}" srcId="{95C840D2-0AAF-45CD-89BE-854BCB54A6AE}" destId="{80AB0DF7-10D2-4926-B764-9D3B5878993B}" srcOrd="1" destOrd="0" parTransId="{11A9C379-6664-4298-B3DE-4A49EE428E9D}" sibTransId="{8194AD02-3508-4ECF-B68A-1ABF4EDA6FE6}"/>
    <dgm:cxn modelId="{00A2CB20-3EDC-4045-8D04-2204268095C5}" type="presOf" srcId="{0C2BB340-FC6C-4C89-91C4-5A3491D2EA6E}" destId="{9CCD2A7D-DA5D-4F1F-9BA5-86AC78CAC01E}" srcOrd="0" destOrd="0" presId="urn:microsoft.com/office/officeart/2005/8/layout/hierarchy6"/>
    <dgm:cxn modelId="{8DD28E36-6D57-437E-8560-E59F2E4A2009}" type="presOf" srcId="{CF6D0EA8-6442-4BFE-8302-ABFE8292D94A}" destId="{C0E78CF7-88C8-4AE0-AF22-8BC60239BCC0}" srcOrd="0" destOrd="0" presId="urn:microsoft.com/office/officeart/2005/8/layout/hierarchy6"/>
    <dgm:cxn modelId="{ABA15C55-C0E4-4737-A06A-11A430503A39}" type="presOf" srcId="{591619E6-CF64-4E6A-9A5F-F7E1DB783630}" destId="{B705A6B1-781D-42D6-9314-F6A85C992041}" srcOrd="0" destOrd="0" presId="urn:microsoft.com/office/officeart/2005/8/layout/hierarchy6"/>
    <dgm:cxn modelId="{25737B77-87EE-4686-BF74-73A674595F0F}" srcId="{80AB0DF7-10D2-4926-B764-9D3B5878993B}" destId="{B98A1B2D-4C2F-4A02-804C-00956D8E2944}" srcOrd="1" destOrd="0" parTransId="{02338351-036C-48C2-91A2-72CA6EABAACB}" sibTransId="{7F7F3E9E-983B-4517-A421-B48C67F722EA}"/>
    <dgm:cxn modelId="{8297A259-F0BA-47AD-97A2-0571A8E31E6E}" type="presOf" srcId="{B98A1B2D-4C2F-4A02-804C-00956D8E2944}" destId="{7E9F347B-E7FF-4F5D-AD0D-D75EC89EE699}" srcOrd="0" destOrd="0" presId="urn:microsoft.com/office/officeart/2005/8/layout/hierarchy6"/>
    <dgm:cxn modelId="{609CCB8A-B7B6-46AF-B371-8862949EEC65}" type="presOf" srcId="{75756E42-6CFB-4968-B196-EFE253BB4882}" destId="{4B45D506-76CE-4CC0-913A-F58B5F347C98}" srcOrd="0" destOrd="0" presId="urn:microsoft.com/office/officeart/2005/8/layout/hierarchy6"/>
    <dgm:cxn modelId="{AF412193-3508-49B2-8C79-CE94A7F599F5}" type="presOf" srcId="{9396F014-E7C0-4F3E-BC36-FD8643C7DDCA}" destId="{55BB7A83-A4EB-4561-80B7-E3C775931D26}" srcOrd="0" destOrd="0" presId="urn:microsoft.com/office/officeart/2005/8/layout/hierarchy6"/>
    <dgm:cxn modelId="{939CBC94-6778-483F-A58F-6C30CF87A4A1}" type="presOf" srcId="{066BF8CF-B87B-4CDD-BF99-2D157ACA8D25}" destId="{A4CD1802-30AD-4DF6-A179-2C89F6A0300A}" srcOrd="0" destOrd="0" presId="urn:microsoft.com/office/officeart/2005/8/layout/hierarchy6"/>
    <dgm:cxn modelId="{058508A3-8D7D-4674-9195-BF464EAFC8D9}" srcId="{75756E42-6CFB-4968-B196-EFE253BB4882}" destId="{95C840D2-0AAF-45CD-89BE-854BCB54A6AE}" srcOrd="0" destOrd="0" parTransId="{75F7BD26-43BF-47F0-B573-7434D094BE95}" sibTransId="{491E25C2-CEE6-4622-8938-E0BF8F48F1C9}"/>
    <dgm:cxn modelId="{5CB31AA7-B958-478C-8BE8-9BB217787771}" type="presOf" srcId="{4DDD6A68-5579-449D-B8CE-5A722CB8DF37}" destId="{7E6D8811-93B0-4B6D-BDC7-E731C78AB7F3}" srcOrd="0" destOrd="0" presId="urn:microsoft.com/office/officeart/2005/8/layout/hierarchy6"/>
    <dgm:cxn modelId="{C6503FB1-BB7C-44B2-91EE-B416B3BCC6BB}" type="presOf" srcId="{02338351-036C-48C2-91A2-72CA6EABAACB}" destId="{B2CB7D9A-49B0-4982-978F-57ED87785D8F}" srcOrd="0" destOrd="0" presId="urn:microsoft.com/office/officeart/2005/8/layout/hierarchy6"/>
    <dgm:cxn modelId="{11C662B6-C578-4ACA-8C1B-7DB644005F0C}" type="presOf" srcId="{C7B39502-E231-47E9-9D8C-7DB7BD23A8EF}" destId="{CE8CC7BA-49D9-4ECD-AE30-BF162F22D7CB}" srcOrd="0" destOrd="0" presId="urn:microsoft.com/office/officeart/2005/8/layout/hierarchy6"/>
    <dgm:cxn modelId="{1B1B26CF-4607-4601-B0B1-FEA30C0A0EE9}" type="presOf" srcId="{80AB0DF7-10D2-4926-B764-9D3B5878993B}" destId="{3312EAA4-B1CB-4FAC-9FCC-1AD540DCCDF3}" srcOrd="0" destOrd="0" presId="urn:microsoft.com/office/officeart/2005/8/layout/hierarchy6"/>
    <dgm:cxn modelId="{C65E71DF-30D9-4E6D-B43B-C5D9AA410D33}" srcId="{0C2BB340-FC6C-4C89-91C4-5A3491D2EA6E}" destId="{9396F014-E7C0-4F3E-BC36-FD8643C7DDCA}" srcOrd="0" destOrd="0" parTransId="{4DDD6A68-5579-449D-B8CE-5A722CB8DF37}" sibTransId="{4296A061-6D38-4DAB-B73F-BC7280982C1D}"/>
    <dgm:cxn modelId="{883EF0E0-D634-4FEC-84CA-451581D04455}" srcId="{80AB0DF7-10D2-4926-B764-9D3B5878993B}" destId="{066BF8CF-B87B-4CDD-BF99-2D157ACA8D25}" srcOrd="0" destOrd="0" parTransId="{C7B39502-E231-47E9-9D8C-7DB7BD23A8EF}" sibTransId="{869A7BF0-A3E0-4F4A-9BF8-2BD58FE08B09}"/>
    <dgm:cxn modelId="{936754E4-8DF0-4452-AD4D-5494782050FE}" type="presOf" srcId="{3B42EF38-9543-4EF4-851F-46A7DF405205}" destId="{01CA0697-C26C-4E94-BC27-47B6397FDE52}" srcOrd="0" destOrd="0" presId="urn:microsoft.com/office/officeart/2005/8/layout/hierarchy6"/>
    <dgm:cxn modelId="{37AAC9E5-ABB2-472C-A3CD-E3F2CE12C897}" type="presOf" srcId="{11A9C379-6664-4298-B3DE-4A49EE428E9D}" destId="{7533B8A6-3A3E-41AB-8CB5-8B9C5BB01E86}" srcOrd="0" destOrd="0" presId="urn:microsoft.com/office/officeart/2005/8/layout/hierarchy6"/>
    <dgm:cxn modelId="{C9A925EB-EDB0-477D-AB80-334FEC80EA8D}" srcId="{0C2BB340-FC6C-4C89-91C4-5A3491D2EA6E}" destId="{CF6D0EA8-6442-4BFE-8302-ABFE8292D94A}" srcOrd="1" destOrd="0" parTransId="{591619E6-CF64-4E6A-9A5F-F7E1DB783630}" sibTransId="{65ABF5C1-ECA0-4AD0-8F75-DE4DFBEF007D}"/>
    <dgm:cxn modelId="{13C311F9-8716-4552-9148-6850F17E8B49}" srcId="{95C840D2-0AAF-45CD-89BE-854BCB54A6AE}" destId="{0C2BB340-FC6C-4C89-91C4-5A3491D2EA6E}" srcOrd="0" destOrd="0" parTransId="{3B42EF38-9543-4EF4-851F-46A7DF405205}" sibTransId="{FEB82157-96F1-41E6-812A-FC20A8312F6D}"/>
    <dgm:cxn modelId="{AAED97D1-1F6F-49A2-A9ED-688116766CBC}" type="presParOf" srcId="{4B45D506-76CE-4CC0-913A-F58B5F347C98}" destId="{C76EAF97-81FD-4BA3-9E4C-26D0F96C40C3}" srcOrd="0" destOrd="0" presId="urn:microsoft.com/office/officeart/2005/8/layout/hierarchy6"/>
    <dgm:cxn modelId="{ABA16BBB-77D1-418F-8235-1CF5E773A706}" type="presParOf" srcId="{C76EAF97-81FD-4BA3-9E4C-26D0F96C40C3}" destId="{AAD0DEA8-72C9-495C-A031-274866040C12}" srcOrd="0" destOrd="0" presId="urn:microsoft.com/office/officeart/2005/8/layout/hierarchy6"/>
    <dgm:cxn modelId="{4939DEF0-A724-4F2D-BA54-2F3CEF18FC96}" type="presParOf" srcId="{AAD0DEA8-72C9-495C-A031-274866040C12}" destId="{0DEFEE8C-2890-44E2-B6E2-29A10FB0C944}" srcOrd="0" destOrd="0" presId="urn:microsoft.com/office/officeart/2005/8/layout/hierarchy6"/>
    <dgm:cxn modelId="{43E79497-EA3F-488F-9582-DC28A046DF60}" type="presParOf" srcId="{0DEFEE8C-2890-44E2-B6E2-29A10FB0C944}" destId="{257CD481-15DF-4CEC-937F-0AD9848A9A01}" srcOrd="0" destOrd="0" presId="urn:microsoft.com/office/officeart/2005/8/layout/hierarchy6"/>
    <dgm:cxn modelId="{A979FED1-3071-4345-B3F0-97267AACDC61}" type="presParOf" srcId="{0DEFEE8C-2890-44E2-B6E2-29A10FB0C944}" destId="{0769F048-9624-40B0-8788-9B47A0113C17}" srcOrd="1" destOrd="0" presId="urn:microsoft.com/office/officeart/2005/8/layout/hierarchy6"/>
    <dgm:cxn modelId="{703785D4-9310-451F-BE2F-C049A2C7753B}" type="presParOf" srcId="{0769F048-9624-40B0-8788-9B47A0113C17}" destId="{01CA0697-C26C-4E94-BC27-47B6397FDE52}" srcOrd="0" destOrd="0" presId="urn:microsoft.com/office/officeart/2005/8/layout/hierarchy6"/>
    <dgm:cxn modelId="{33713389-41BD-446E-A997-F3F09036A77C}" type="presParOf" srcId="{0769F048-9624-40B0-8788-9B47A0113C17}" destId="{F465A67D-7FE5-4E84-8BEA-564AC8227015}" srcOrd="1" destOrd="0" presId="urn:microsoft.com/office/officeart/2005/8/layout/hierarchy6"/>
    <dgm:cxn modelId="{FFA13BAB-6DB5-4765-BCF5-0427109A4392}" type="presParOf" srcId="{F465A67D-7FE5-4E84-8BEA-564AC8227015}" destId="{9CCD2A7D-DA5D-4F1F-9BA5-86AC78CAC01E}" srcOrd="0" destOrd="0" presId="urn:microsoft.com/office/officeart/2005/8/layout/hierarchy6"/>
    <dgm:cxn modelId="{F544BC2B-0FD7-4F13-AF31-FBFA8A2112EB}" type="presParOf" srcId="{F465A67D-7FE5-4E84-8BEA-564AC8227015}" destId="{027B4E54-82A4-44F2-AA2C-1817FBCBD279}" srcOrd="1" destOrd="0" presId="urn:microsoft.com/office/officeart/2005/8/layout/hierarchy6"/>
    <dgm:cxn modelId="{015E1526-34C6-4FA1-9DA1-8F86A7D42906}" type="presParOf" srcId="{027B4E54-82A4-44F2-AA2C-1817FBCBD279}" destId="{7E6D8811-93B0-4B6D-BDC7-E731C78AB7F3}" srcOrd="0" destOrd="0" presId="urn:microsoft.com/office/officeart/2005/8/layout/hierarchy6"/>
    <dgm:cxn modelId="{104E394F-DE46-4D9F-9515-446749FEDB68}" type="presParOf" srcId="{027B4E54-82A4-44F2-AA2C-1817FBCBD279}" destId="{06E4178A-134C-45E7-8524-14944C58AD5D}" srcOrd="1" destOrd="0" presId="urn:microsoft.com/office/officeart/2005/8/layout/hierarchy6"/>
    <dgm:cxn modelId="{37BCC4A2-9168-465E-900E-C7A83FC58084}" type="presParOf" srcId="{06E4178A-134C-45E7-8524-14944C58AD5D}" destId="{55BB7A83-A4EB-4561-80B7-E3C775931D26}" srcOrd="0" destOrd="0" presId="urn:microsoft.com/office/officeart/2005/8/layout/hierarchy6"/>
    <dgm:cxn modelId="{B54B8E0E-81F5-4215-B082-0C280841654D}" type="presParOf" srcId="{06E4178A-134C-45E7-8524-14944C58AD5D}" destId="{C4076A7F-75F3-4028-BF7A-16CDD04A6EB6}" srcOrd="1" destOrd="0" presId="urn:microsoft.com/office/officeart/2005/8/layout/hierarchy6"/>
    <dgm:cxn modelId="{B9328FBD-B532-4034-9FD2-38A5AF4F982D}" type="presParOf" srcId="{027B4E54-82A4-44F2-AA2C-1817FBCBD279}" destId="{B705A6B1-781D-42D6-9314-F6A85C992041}" srcOrd="2" destOrd="0" presId="urn:microsoft.com/office/officeart/2005/8/layout/hierarchy6"/>
    <dgm:cxn modelId="{40E5DE80-AA63-4783-8E77-AD07EB1CEBAC}" type="presParOf" srcId="{027B4E54-82A4-44F2-AA2C-1817FBCBD279}" destId="{44F95C90-0D06-46CA-AAAF-877F83071B02}" srcOrd="3" destOrd="0" presId="urn:microsoft.com/office/officeart/2005/8/layout/hierarchy6"/>
    <dgm:cxn modelId="{F86E7987-1FE6-424D-B466-2242AEB10C75}" type="presParOf" srcId="{44F95C90-0D06-46CA-AAAF-877F83071B02}" destId="{C0E78CF7-88C8-4AE0-AF22-8BC60239BCC0}" srcOrd="0" destOrd="0" presId="urn:microsoft.com/office/officeart/2005/8/layout/hierarchy6"/>
    <dgm:cxn modelId="{DCB1834A-8B06-4FE6-AC2E-62B2EF15A47D}" type="presParOf" srcId="{44F95C90-0D06-46CA-AAAF-877F83071B02}" destId="{D97BAEEF-D40B-46F9-8160-1089498C9A3E}" srcOrd="1" destOrd="0" presId="urn:microsoft.com/office/officeart/2005/8/layout/hierarchy6"/>
    <dgm:cxn modelId="{98CE3167-E742-433E-A2B1-CC4DF7DA7A23}" type="presParOf" srcId="{0769F048-9624-40B0-8788-9B47A0113C17}" destId="{7533B8A6-3A3E-41AB-8CB5-8B9C5BB01E86}" srcOrd="2" destOrd="0" presId="urn:microsoft.com/office/officeart/2005/8/layout/hierarchy6"/>
    <dgm:cxn modelId="{2FF2A7A1-1CEF-4A6F-86ED-7E9422C4B6B3}" type="presParOf" srcId="{0769F048-9624-40B0-8788-9B47A0113C17}" destId="{17152D61-BC2C-4FF4-A59E-F420D285BC72}" srcOrd="3" destOrd="0" presId="urn:microsoft.com/office/officeart/2005/8/layout/hierarchy6"/>
    <dgm:cxn modelId="{1CC8C64E-BEA4-4E42-82FB-DB514DCB2425}" type="presParOf" srcId="{17152D61-BC2C-4FF4-A59E-F420D285BC72}" destId="{3312EAA4-B1CB-4FAC-9FCC-1AD540DCCDF3}" srcOrd="0" destOrd="0" presId="urn:microsoft.com/office/officeart/2005/8/layout/hierarchy6"/>
    <dgm:cxn modelId="{893BD5B2-89BD-4105-873C-9C60D95CCD27}" type="presParOf" srcId="{17152D61-BC2C-4FF4-A59E-F420D285BC72}" destId="{97B1EC15-066A-40D7-A51B-27C348E1ED91}" srcOrd="1" destOrd="0" presId="urn:microsoft.com/office/officeart/2005/8/layout/hierarchy6"/>
    <dgm:cxn modelId="{DBFBD400-5A45-4AF9-B3D7-14E977AAA59A}" type="presParOf" srcId="{97B1EC15-066A-40D7-A51B-27C348E1ED91}" destId="{CE8CC7BA-49D9-4ECD-AE30-BF162F22D7CB}" srcOrd="0" destOrd="0" presId="urn:microsoft.com/office/officeart/2005/8/layout/hierarchy6"/>
    <dgm:cxn modelId="{F3D23010-5FE3-4C6F-8705-82D92BD1F91F}" type="presParOf" srcId="{97B1EC15-066A-40D7-A51B-27C348E1ED91}" destId="{9B5885DF-9DB4-41EC-AAC8-476BFF129E71}" srcOrd="1" destOrd="0" presId="urn:microsoft.com/office/officeart/2005/8/layout/hierarchy6"/>
    <dgm:cxn modelId="{BAFFCD1B-9076-4EDB-8D0B-EC127853EA2C}" type="presParOf" srcId="{9B5885DF-9DB4-41EC-AAC8-476BFF129E71}" destId="{A4CD1802-30AD-4DF6-A179-2C89F6A0300A}" srcOrd="0" destOrd="0" presId="urn:microsoft.com/office/officeart/2005/8/layout/hierarchy6"/>
    <dgm:cxn modelId="{D111D17F-D89D-4DB8-B40E-9DE128447EBD}" type="presParOf" srcId="{9B5885DF-9DB4-41EC-AAC8-476BFF129E71}" destId="{14D163F2-4278-4A5E-BDA2-D2CCC9A7322A}" srcOrd="1" destOrd="0" presId="urn:microsoft.com/office/officeart/2005/8/layout/hierarchy6"/>
    <dgm:cxn modelId="{B3B2467B-B678-4470-B51A-437FAE8B52FC}" type="presParOf" srcId="{97B1EC15-066A-40D7-A51B-27C348E1ED91}" destId="{B2CB7D9A-49B0-4982-978F-57ED87785D8F}" srcOrd="2" destOrd="0" presId="urn:microsoft.com/office/officeart/2005/8/layout/hierarchy6"/>
    <dgm:cxn modelId="{3E5BB49C-B6AD-4356-B868-20FDC3D2806E}" type="presParOf" srcId="{97B1EC15-066A-40D7-A51B-27C348E1ED91}" destId="{661E152A-9DF7-4893-8D6C-BA0695B011C8}" srcOrd="3" destOrd="0" presId="urn:microsoft.com/office/officeart/2005/8/layout/hierarchy6"/>
    <dgm:cxn modelId="{E4ECC0FB-D770-46C4-AE1D-943457A012CA}" type="presParOf" srcId="{661E152A-9DF7-4893-8D6C-BA0695B011C8}" destId="{7E9F347B-E7FF-4F5D-AD0D-D75EC89EE699}" srcOrd="0" destOrd="0" presId="urn:microsoft.com/office/officeart/2005/8/layout/hierarchy6"/>
    <dgm:cxn modelId="{D2734BC6-F4B0-498B-AC8A-C842BE1F853F}" type="presParOf" srcId="{661E152A-9DF7-4893-8D6C-BA0695B011C8}" destId="{E0A6F523-ADEB-4A0C-B277-CD561AAB7A42}" srcOrd="1" destOrd="0" presId="urn:microsoft.com/office/officeart/2005/8/layout/hierarchy6"/>
    <dgm:cxn modelId="{74B716D2-3C3D-4532-BF18-7ADBA658222E}" type="presParOf" srcId="{4B45D506-76CE-4CC0-913A-F58B5F347C98}" destId="{E173FBDF-87AC-4C69-8615-F74011AF478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CD481-15DF-4CEC-937F-0AD9848A9A01}">
      <dsp:nvSpPr>
        <dsp:cNvPr id="0" name=""/>
        <dsp:cNvSpPr/>
      </dsp:nvSpPr>
      <dsp:spPr>
        <a:xfrm>
          <a:off x="3451816" y="1007"/>
          <a:ext cx="2065705" cy="10087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Behavioural outcomes of MMH approach</a:t>
          </a:r>
        </a:p>
      </dsp:txBody>
      <dsp:txXfrm>
        <a:off x="3481362" y="30553"/>
        <a:ext cx="2006613" cy="949666"/>
      </dsp:txXfrm>
    </dsp:sp>
    <dsp:sp modelId="{01CA0697-C26C-4E94-BC27-47B6397FDE52}">
      <dsp:nvSpPr>
        <dsp:cNvPr id="0" name=""/>
        <dsp:cNvSpPr/>
      </dsp:nvSpPr>
      <dsp:spPr>
        <a:xfrm>
          <a:off x="2507315" y="1009765"/>
          <a:ext cx="1977353" cy="393224"/>
        </a:xfrm>
        <a:custGeom>
          <a:avLst/>
          <a:gdLst/>
          <a:ahLst/>
          <a:cxnLst/>
          <a:rect l="0" t="0" r="0" b="0"/>
          <a:pathLst>
            <a:path>
              <a:moveTo>
                <a:pt x="1977353" y="0"/>
              </a:moveTo>
              <a:lnTo>
                <a:pt x="1977353" y="196612"/>
              </a:lnTo>
              <a:lnTo>
                <a:pt x="0" y="196612"/>
              </a:lnTo>
              <a:lnTo>
                <a:pt x="0" y="39322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CD2A7D-DA5D-4F1F-9BA5-86AC78CAC01E}">
      <dsp:nvSpPr>
        <dsp:cNvPr id="0" name=""/>
        <dsp:cNvSpPr/>
      </dsp:nvSpPr>
      <dsp:spPr>
        <a:xfrm>
          <a:off x="1485554" y="1402990"/>
          <a:ext cx="2043522" cy="10087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WASH behaviour change</a:t>
          </a:r>
        </a:p>
      </dsp:txBody>
      <dsp:txXfrm>
        <a:off x="1515100" y="1432536"/>
        <a:ext cx="1984430" cy="949666"/>
      </dsp:txXfrm>
    </dsp:sp>
    <dsp:sp modelId="{7E6D8811-93B0-4B6D-BDC7-E731C78AB7F3}">
      <dsp:nvSpPr>
        <dsp:cNvPr id="0" name=""/>
        <dsp:cNvSpPr/>
      </dsp:nvSpPr>
      <dsp:spPr>
        <a:xfrm>
          <a:off x="1534050" y="2411748"/>
          <a:ext cx="973265" cy="382965"/>
        </a:xfrm>
        <a:custGeom>
          <a:avLst/>
          <a:gdLst/>
          <a:ahLst/>
          <a:cxnLst/>
          <a:rect l="0" t="0" r="0" b="0"/>
          <a:pathLst>
            <a:path>
              <a:moveTo>
                <a:pt x="973265" y="0"/>
              </a:moveTo>
              <a:lnTo>
                <a:pt x="973265" y="191482"/>
              </a:lnTo>
              <a:lnTo>
                <a:pt x="0" y="191482"/>
              </a:lnTo>
              <a:lnTo>
                <a:pt x="0" y="38296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BB7A83-A4EB-4561-80B7-E3C775931D26}">
      <dsp:nvSpPr>
        <dsp:cNvPr id="0" name=""/>
        <dsp:cNvSpPr/>
      </dsp:nvSpPr>
      <dsp:spPr>
        <a:xfrm>
          <a:off x="777481" y="2794713"/>
          <a:ext cx="1513137" cy="192012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FFFFFF"/>
              </a:solidFill>
              <a:latin typeface="Arial"/>
              <a:ea typeface="+mn-ea"/>
              <a:cs typeface="+mn-cs"/>
            </a:rPr>
            <a:t>Increase in hand-washing practice</a:t>
          </a:r>
        </a:p>
      </dsp:txBody>
      <dsp:txXfrm>
        <a:off x="821799" y="2839031"/>
        <a:ext cx="1424501" cy="1831485"/>
      </dsp:txXfrm>
    </dsp:sp>
    <dsp:sp modelId="{B705A6B1-781D-42D6-9314-F6A85C992041}">
      <dsp:nvSpPr>
        <dsp:cNvPr id="0" name=""/>
        <dsp:cNvSpPr/>
      </dsp:nvSpPr>
      <dsp:spPr>
        <a:xfrm>
          <a:off x="2507315" y="2411748"/>
          <a:ext cx="973265" cy="372685"/>
        </a:xfrm>
        <a:custGeom>
          <a:avLst/>
          <a:gdLst/>
          <a:ahLst/>
          <a:cxnLst/>
          <a:rect l="0" t="0" r="0" b="0"/>
          <a:pathLst>
            <a:path>
              <a:moveTo>
                <a:pt x="0" y="0"/>
              </a:moveTo>
              <a:lnTo>
                <a:pt x="0" y="186342"/>
              </a:lnTo>
              <a:lnTo>
                <a:pt x="973265" y="186342"/>
              </a:lnTo>
              <a:lnTo>
                <a:pt x="973265" y="37268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E78CF7-88C8-4AE0-AF22-8BC60239BCC0}">
      <dsp:nvSpPr>
        <dsp:cNvPr id="0" name=""/>
        <dsp:cNvSpPr/>
      </dsp:nvSpPr>
      <dsp:spPr>
        <a:xfrm>
          <a:off x="2724012" y="2784434"/>
          <a:ext cx="1513137" cy="192012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FFFFFF"/>
              </a:solidFill>
              <a:latin typeface="Arial"/>
              <a:ea typeface="+mn-ea"/>
              <a:cs typeface="+mn-cs"/>
            </a:rPr>
            <a:t>Adoption of Covid-19 prevention measures</a:t>
          </a:r>
        </a:p>
      </dsp:txBody>
      <dsp:txXfrm>
        <a:off x="2768330" y="2828752"/>
        <a:ext cx="1424501" cy="1831485"/>
      </dsp:txXfrm>
    </dsp:sp>
    <dsp:sp modelId="{7533B8A6-3A3E-41AB-8CB5-8B9C5BB01E86}">
      <dsp:nvSpPr>
        <dsp:cNvPr id="0" name=""/>
        <dsp:cNvSpPr/>
      </dsp:nvSpPr>
      <dsp:spPr>
        <a:xfrm>
          <a:off x="4484669" y="1009765"/>
          <a:ext cx="1967079" cy="403503"/>
        </a:xfrm>
        <a:custGeom>
          <a:avLst/>
          <a:gdLst/>
          <a:ahLst/>
          <a:cxnLst/>
          <a:rect l="0" t="0" r="0" b="0"/>
          <a:pathLst>
            <a:path>
              <a:moveTo>
                <a:pt x="0" y="0"/>
              </a:moveTo>
              <a:lnTo>
                <a:pt x="0" y="201751"/>
              </a:lnTo>
              <a:lnTo>
                <a:pt x="1967079" y="201751"/>
              </a:lnTo>
              <a:lnTo>
                <a:pt x="1967079" y="40350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12EAA4-B1CB-4FAC-9FCC-1AD540DCCDF3}">
      <dsp:nvSpPr>
        <dsp:cNvPr id="0" name=""/>
        <dsp:cNvSpPr/>
      </dsp:nvSpPr>
      <dsp:spPr>
        <a:xfrm>
          <a:off x="5429986" y="1413269"/>
          <a:ext cx="2043522" cy="10087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FFFFFF"/>
              </a:solidFill>
              <a:latin typeface="Arial"/>
              <a:ea typeface="+mn-ea"/>
              <a:cs typeface="+mn-cs"/>
            </a:rPr>
            <a:t>Change in gender norms and practices</a:t>
          </a:r>
        </a:p>
      </dsp:txBody>
      <dsp:txXfrm>
        <a:off x="5459532" y="1442815"/>
        <a:ext cx="1984430" cy="949666"/>
      </dsp:txXfrm>
    </dsp:sp>
    <dsp:sp modelId="{CE8CC7BA-49D9-4ECD-AE30-BF162F22D7CB}">
      <dsp:nvSpPr>
        <dsp:cNvPr id="0" name=""/>
        <dsp:cNvSpPr/>
      </dsp:nvSpPr>
      <dsp:spPr>
        <a:xfrm>
          <a:off x="5468208" y="2422027"/>
          <a:ext cx="983539" cy="403503"/>
        </a:xfrm>
        <a:custGeom>
          <a:avLst/>
          <a:gdLst/>
          <a:ahLst/>
          <a:cxnLst/>
          <a:rect l="0" t="0" r="0" b="0"/>
          <a:pathLst>
            <a:path>
              <a:moveTo>
                <a:pt x="983539" y="0"/>
              </a:moveTo>
              <a:lnTo>
                <a:pt x="983539" y="201751"/>
              </a:lnTo>
              <a:lnTo>
                <a:pt x="0" y="201751"/>
              </a:lnTo>
              <a:lnTo>
                <a:pt x="0" y="40350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CD1802-30AD-4DF6-A179-2C89F6A0300A}">
      <dsp:nvSpPr>
        <dsp:cNvPr id="0" name=""/>
        <dsp:cNvSpPr/>
      </dsp:nvSpPr>
      <dsp:spPr>
        <a:xfrm>
          <a:off x="4711639" y="2825531"/>
          <a:ext cx="1513137" cy="192012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FFFFFF"/>
              </a:solidFill>
              <a:latin typeface="Arial"/>
              <a:ea typeface="+mn-ea"/>
              <a:cs typeface="+mn-cs"/>
            </a:rPr>
            <a:t>Reduced Care Work</a:t>
          </a:r>
        </a:p>
      </dsp:txBody>
      <dsp:txXfrm>
        <a:off x="4755957" y="2869849"/>
        <a:ext cx="1424501" cy="1831485"/>
      </dsp:txXfrm>
    </dsp:sp>
    <dsp:sp modelId="{B2CB7D9A-49B0-4982-978F-57ED87785D8F}">
      <dsp:nvSpPr>
        <dsp:cNvPr id="0" name=""/>
        <dsp:cNvSpPr/>
      </dsp:nvSpPr>
      <dsp:spPr>
        <a:xfrm>
          <a:off x="6451748" y="2422027"/>
          <a:ext cx="983539" cy="403503"/>
        </a:xfrm>
        <a:custGeom>
          <a:avLst/>
          <a:gdLst/>
          <a:ahLst/>
          <a:cxnLst/>
          <a:rect l="0" t="0" r="0" b="0"/>
          <a:pathLst>
            <a:path>
              <a:moveTo>
                <a:pt x="0" y="0"/>
              </a:moveTo>
              <a:lnTo>
                <a:pt x="0" y="201751"/>
              </a:lnTo>
              <a:lnTo>
                <a:pt x="983539" y="201751"/>
              </a:lnTo>
              <a:lnTo>
                <a:pt x="983539" y="40350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9F347B-E7FF-4F5D-AD0D-D75EC89EE699}">
      <dsp:nvSpPr>
        <dsp:cNvPr id="0" name=""/>
        <dsp:cNvSpPr/>
      </dsp:nvSpPr>
      <dsp:spPr>
        <a:xfrm>
          <a:off x="6678718" y="2825531"/>
          <a:ext cx="1513137" cy="192012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FFFFFF"/>
              </a:solidFill>
              <a:latin typeface="Arial"/>
              <a:ea typeface="+mn-ea"/>
              <a:cs typeface="+mn-cs"/>
            </a:rPr>
            <a:t>Increased awareness of gender-based violence and how to report it</a:t>
          </a:r>
        </a:p>
      </dsp:txBody>
      <dsp:txXfrm>
        <a:off x="6723036" y="2869849"/>
        <a:ext cx="1424501" cy="18314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2D6CD-5007-40A0-A147-F35F34CE5042}" type="datetimeFigureOut">
              <a:rPr lang="en-US" smtClean="0"/>
              <a:t>5/10/2021</a:t>
            </a:fld>
            <a:endParaRPr lang="en-US"/>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FC1B0-3038-46E4-93BE-F96A5CB41963}" type="slidenum">
              <a:rPr lang="en-US" smtClean="0"/>
              <a:t>‹#›</a:t>
            </a:fld>
            <a:endParaRPr lang="en-US"/>
          </a:p>
        </p:txBody>
      </p:sp>
    </p:spTree>
    <p:extLst>
      <p:ext uri="{BB962C8B-B14F-4D97-AF65-F5344CB8AC3E}">
        <p14:creationId xmlns:p14="http://schemas.microsoft.com/office/powerpoint/2010/main" val="373045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AFC1B0-3038-46E4-93BE-F96A5CB41963}" type="slidenum">
              <a:rPr lang="en-US" smtClean="0"/>
              <a:t>1</a:t>
            </a:fld>
            <a:endParaRPr lang="en-US"/>
          </a:p>
        </p:txBody>
      </p:sp>
    </p:spTree>
    <p:extLst>
      <p:ext uri="{BB962C8B-B14F-4D97-AF65-F5344CB8AC3E}">
        <p14:creationId xmlns:p14="http://schemas.microsoft.com/office/powerpoint/2010/main" val="372998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en-US"/>
              <a:t>Click to edit Master title style</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3EC764-EF56-A243-9B79-76C4D019DAE4}"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4429F-6F3E-1F44-B99C-5D1EC2D0D99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EC764-EF56-A243-9B79-76C4D019DAE4}"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4429F-6F3E-1F44-B99C-5D1EC2D0D99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EC764-EF56-A243-9B79-76C4D019DAE4}"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4429F-6F3E-1F44-B99C-5D1EC2D0D99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EC764-EF56-A243-9B79-76C4D019DAE4}"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4429F-6F3E-1F44-B99C-5D1EC2D0D99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en-US"/>
              <a:t>Click to edit Master title style</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3EC764-EF56-A243-9B79-76C4D019DAE4}"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4429F-6F3E-1F44-B99C-5D1EC2D0D99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3EC764-EF56-A243-9B79-76C4D019DAE4}" type="datetimeFigureOut">
              <a:rPr lang="en-GB" smtClean="0"/>
              <a:t>10/05/2021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4429F-6F3E-1F44-B99C-5D1EC2D0D99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4" name="Content Placeholder 3"/>
          <p:cNvSpPr>
            <a:spLocks noGrp="1"/>
          </p:cNvSpPr>
          <p:nvPr>
            <p:ph sz="half" idx="2"/>
          </p:nvPr>
        </p:nvSpPr>
        <p:spPr>
          <a:xfrm>
            <a:off x="2085368" y="7810963"/>
            <a:ext cx="12807832"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6" name="Content Placeholder 5"/>
          <p:cNvSpPr>
            <a:spLocks noGrp="1"/>
          </p:cNvSpPr>
          <p:nvPr>
            <p:ph sz="quarter" idx="4"/>
          </p:nvPr>
        </p:nvSpPr>
        <p:spPr>
          <a:xfrm>
            <a:off x="15326828" y="7810963"/>
            <a:ext cx="12870909"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3EC764-EF56-A243-9B79-76C4D019DAE4}" type="datetimeFigureOut">
              <a:rPr lang="en-GB" smtClean="0"/>
              <a:t>10/05/2021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74429F-6F3E-1F44-B99C-5D1EC2D0D99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3EC764-EF56-A243-9B79-76C4D019DAE4}" type="datetimeFigureOut">
              <a:rPr lang="en-GB" smtClean="0"/>
              <a:t>10/05/2021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74429F-6F3E-1F44-B99C-5D1EC2D0D99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EC764-EF56-A243-9B79-76C4D019DAE4}" type="datetimeFigureOut">
              <a:rPr lang="en-GB" smtClean="0"/>
              <a:t>10/05/2021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74429F-6F3E-1F44-B99C-5D1EC2D0D99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a:t>Click to edit Master title style</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2B3EC764-EF56-A243-9B79-76C4D019DAE4}" type="datetimeFigureOut">
              <a:rPr lang="en-GB" smtClean="0"/>
              <a:t>10/05/2021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4429F-6F3E-1F44-B99C-5D1EC2D0D99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2B3EC764-EF56-A243-9B79-76C4D019DAE4}" type="datetimeFigureOut">
              <a:rPr lang="en-GB" smtClean="0"/>
              <a:t>10/05/2021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4429F-6F3E-1F44-B99C-5D1EC2D0D99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2B3EC764-EF56-A243-9B79-76C4D019DAE4}" type="datetimeFigureOut">
              <a:rPr lang="en-GB" smtClean="0"/>
              <a:t>10/05/2021</a:t>
            </a:fld>
            <a:endParaRPr lang="en-GB"/>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F274429F-6F3E-1F44-B99C-5D1EC2D0D99B}" type="slidenum">
              <a:rPr lang="en-GB" smtClean="0"/>
              <a:t>‹#›</a:t>
            </a:fld>
            <a:endParaRPr lang="en-GB"/>
          </a:p>
        </p:txBody>
      </p:sp>
    </p:spTree>
    <p:extLst>
      <p:ext uri="{BB962C8B-B14F-4D97-AF65-F5344CB8AC3E}">
        <p14:creationId xmlns:p14="http://schemas.microsoft.com/office/powerpoint/2010/main" val="21080957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microsoft.com/office/2007/relationships/hdphoto" Target="../media/hdphoto1.wdp"/><Relationship Id="rId5" Type="http://schemas.openxmlformats.org/officeDocument/2006/relationships/diagramQuickStyle" Target="../diagrams/quickStyle1.xml"/><Relationship Id="rId1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jp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9319" y="999460"/>
            <a:ext cx="24387979" cy="2092171"/>
          </a:xfrm>
        </p:spPr>
        <p:txBody>
          <a:bodyPr vert="horz" lIns="0" tIns="0" rIns="0" bIns="0" rtlCol="0" anchor="t">
            <a:noAutofit/>
          </a:bodyPr>
          <a:lstStyle/>
          <a:p>
            <a:pPr>
              <a:lnSpc>
                <a:spcPts val="5933"/>
              </a:lnSpc>
            </a:pPr>
            <a:r>
              <a:rPr lang="en-GB" sz="6600" b="1" dirty="0">
                <a:solidFill>
                  <a:schemeClr val="accent1"/>
                </a:solidFill>
                <a:latin typeface="Merriweather" charset="0"/>
                <a:ea typeface="Merriweather" charset="0"/>
                <a:cs typeface="Merriweather" charset="0"/>
              </a:rPr>
              <a:t>Promotion of Handwashing with soap in the COVID-19 pandemic using emotional motivators</a:t>
            </a:r>
            <a:br>
              <a:rPr lang="en-GB" sz="6600" b="1" dirty="0">
                <a:solidFill>
                  <a:schemeClr val="accent1"/>
                </a:solidFill>
                <a:latin typeface="Merriweather" charset="0"/>
                <a:ea typeface="Merriweather" charset="0"/>
                <a:cs typeface="Merriweather" charset="0"/>
              </a:rPr>
            </a:br>
            <a:endParaRPr lang="en-GB" sz="6600" dirty="0">
              <a:solidFill>
                <a:schemeClr val="accent1"/>
              </a:solidFill>
              <a:latin typeface="Merriweather" charset="0"/>
            </a:endParaRPr>
          </a:p>
        </p:txBody>
      </p:sp>
      <p:sp>
        <p:nvSpPr>
          <p:cNvPr id="3" name="Subtitle 2"/>
          <p:cNvSpPr>
            <a:spLocks noGrp="1"/>
          </p:cNvSpPr>
          <p:nvPr>
            <p:ph type="subTitle" idx="1"/>
          </p:nvPr>
        </p:nvSpPr>
        <p:spPr>
          <a:xfrm>
            <a:off x="1534114" y="3659805"/>
            <a:ext cx="27206984" cy="688905"/>
          </a:xfrm>
        </p:spPr>
        <p:txBody>
          <a:bodyPr vert="horz" lIns="0" tIns="0" rIns="0" bIns="0" rtlCol="0">
            <a:noAutofit/>
          </a:bodyPr>
          <a:lstStyle/>
          <a:p>
            <a:pPr algn="l">
              <a:lnSpc>
                <a:spcPts val="2119"/>
              </a:lnSpc>
              <a:spcBef>
                <a:spcPts val="0"/>
              </a:spcBef>
            </a:pPr>
            <a:r>
              <a:rPr lang="en-GB" sz="1695" dirty="0">
                <a:solidFill>
                  <a:schemeClr val="tx2"/>
                </a:solidFill>
                <a:latin typeface="Open Sans" charset="0"/>
                <a:ea typeface="Open Sans" charset="0"/>
                <a:cs typeface="Open Sans" charset="0"/>
              </a:rPr>
              <a:t>Biju Dangol, Vijay Raj Pant, Radha Subedi, Rameswor Adhikari Upadhaya, Sarika Gurung, Indira Phuyal</a:t>
            </a:r>
          </a:p>
        </p:txBody>
      </p:sp>
      <p:cxnSp>
        <p:nvCxnSpPr>
          <p:cNvPr id="5" name="Straight Connector 4"/>
          <p:cNvCxnSpPr/>
          <p:nvPr/>
        </p:nvCxnSpPr>
        <p:spPr>
          <a:xfrm>
            <a:off x="1534114" y="3379938"/>
            <a:ext cx="27206985" cy="2152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34198" y="5058606"/>
            <a:ext cx="8645210" cy="6177613"/>
          </a:xfrm>
          <a:prstGeom prst="rect">
            <a:avLst/>
          </a:prstGeom>
          <a:noFill/>
        </p:spPr>
        <p:txBody>
          <a:bodyPr wrap="square" lIns="0" tIns="0" rIns="0" bIns="0" numCol="1" spcCol="720000" rtlCol="0">
            <a:noAutofit/>
          </a:bodyPr>
          <a:lstStyle/>
          <a:p>
            <a:pPr>
              <a:lnSpc>
                <a:spcPts val="2543"/>
              </a:lnSpc>
            </a:pPr>
            <a:r>
              <a:rPr lang="en-GB" sz="1978" b="1" dirty="0">
                <a:solidFill>
                  <a:schemeClr val="tx2"/>
                </a:solidFill>
                <a:latin typeface="Open Sans" charset="0"/>
                <a:ea typeface="Open Sans" charset="0"/>
                <a:cs typeface="Open Sans" charset="0"/>
              </a:rPr>
              <a:t>Objectives </a:t>
            </a:r>
          </a:p>
          <a:p>
            <a:pPr>
              <a:lnSpc>
                <a:spcPts val="2543"/>
              </a:lnSpc>
            </a:pPr>
            <a:endParaRPr lang="en-GB" sz="1978" b="1" dirty="0">
              <a:solidFill>
                <a:schemeClr val="tx2"/>
              </a:solidFill>
              <a:latin typeface="Open Sans" charset="0"/>
              <a:ea typeface="Open Sans" charset="0"/>
              <a:cs typeface="Open Sans" charset="0"/>
            </a:endParaRPr>
          </a:p>
          <a:p>
            <a:pPr marL="342900" indent="-342900">
              <a:buFontTx/>
              <a:buChar char="-"/>
            </a:pPr>
            <a:r>
              <a:rPr lang="en-GB" sz="1978" dirty="0">
                <a:solidFill>
                  <a:schemeClr val="tx2"/>
                </a:solidFill>
                <a:latin typeface="Open Sans" charset="0"/>
              </a:rPr>
              <a:t>Sustained improvement in hygiene and health behaviours that limit the spread of COVID-19</a:t>
            </a:r>
          </a:p>
          <a:p>
            <a:pPr marL="342900" indent="-342900">
              <a:buFontTx/>
              <a:buChar char="-"/>
            </a:pPr>
            <a:r>
              <a:rPr lang="en-GB" sz="1978" dirty="0">
                <a:solidFill>
                  <a:schemeClr val="tx2"/>
                </a:solidFill>
                <a:latin typeface="Open Sans" charset="0"/>
              </a:rPr>
              <a:t>Gender norms promote equal distribution of hygiene and health related care work among women and men at the household and community level. </a:t>
            </a:r>
          </a:p>
          <a:p>
            <a:pPr>
              <a:lnSpc>
                <a:spcPts val="2543"/>
              </a:lnSpc>
            </a:pPr>
            <a:endParaRPr lang="en-GB" sz="1978" dirty="0">
              <a:solidFill>
                <a:schemeClr val="tx2"/>
              </a:solidFill>
              <a:latin typeface="Open Sans" charset="0"/>
              <a:ea typeface="Open Sans" charset="0"/>
              <a:cs typeface="Open Sans" charset="0"/>
            </a:endParaRPr>
          </a:p>
          <a:p>
            <a:pPr>
              <a:lnSpc>
                <a:spcPts val="1695"/>
              </a:lnSpc>
            </a:pPr>
            <a:endParaRPr lang="en-GB" sz="1978" dirty="0">
              <a:solidFill>
                <a:schemeClr val="tx2"/>
              </a:solidFill>
              <a:latin typeface="Open Sans" charset="0"/>
              <a:ea typeface="Open Sans" charset="0"/>
              <a:cs typeface="Open Sans" charset="0"/>
            </a:endParaRPr>
          </a:p>
          <a:p>
            <a:pPr>
              <a:lnSpc>
                <a:spcPts val="2543"/>
              </a:lnSpc>
            </a:pPr>
            <a:endParaRPr lang="en-GB" sz="1978" dirty="0">
              <a:solidFill>
                <a:schemeClr val="tx2"/>
              </a:solidFill>
              <a:latin typeface="Open Sans" charset="0"/>
              <a:ea typeface="Open Sans" charset="0"/>
              <a:cs typeface="Open Sans" charset="0"/>
            </a:endParaRPr>
          </a:p>
          <a:p>
            <a:pPr>
              <a:lnSpc>
                <a:spcPts val="2543"/>
              </a:lnSpc>
            </a:pPr>
            <a:r>
              <a:rPr lang="en-GB" sz="1978" b="1" dirty="0">
                <a:solidFill>
                  <a:schemeClr val="tx2"/>
                </a:solidFill>
                <a:latin typeface="Open Sans" charset="0"/>
                <a:ea typeface="Open Sans" charset="0"/>
                <a:cs typeface="Open Sans" charset="0"/>
              </a:rPr>
              <a:t>Interventions </a:t>
            </a:r>
          </a:p>
          <a:p>
            <a:pPr>
              <a:lnSpc>
                <a:spcPts val="2543"/>
              </a:lnSpc>
            </a:pPr>
            <a:endParaRPr lang="en-GB" sz="1978" b="1" dirty="0">
              <a:solidFill>
                <a:schemeClr val="tx2"/>
              </a:solidFill>
              <a:latin typeface="Open Sans" charset="0"/>
              <a:ea typeface="Open Sans" charset="0"/>
              <a:cs typeface="Open Sans" charset="0"/>
            </a:endParaRPr>
          </a:p>
          <a:p>
            <a:pPr marL="342900" indent="-342900">
              <a:spcBef>
                <a:spcPct val="0"/>
              </a:spcBef>
              <a:buFont typeface="Arial" panose="020B0604020202020204" pitchFamily="34" charset="0"/>
              <a:buChar char="•"/>
            </a:pPr>
            <a:r>
              <a:rPr lang="en-GB" sz="1978" dirty="0">
                <a:solidFill>
                  <a:schemeClr val="tx2"/>
                </a:solidFill>
                <a:latin typeface="Open Sans" charset="0"/>
              </a:rPr>
              <a:t>Face to face discussion (MMH story board, </a:t>
            </a:r>
            <a:r>
              <a:rPr lang="en-GB" sz="1978" dirty="0" err="1">
                <a:solidFill>
                  <a:schemeClr val="tx2"/>
                </a:solidFill>
                <a:latin typeface="Open Sans" charset="0"/>
              </a:rPr>
              <a:t>jizsaw</a:t>
            </a:r>
            <a:r>
              <a:rPr lang="en-GB" sz="1978" dirty="0">
                <a:solidFill>
                  <a:schemeClr val="tx2"/>
                </a:solidFill>
                <a:latin typeface="Open Sans" charset="0"/>
              </a:rPr>
              <a:t> puzzle game, scratch card, </a:t>
            </a:r>
            <a:r>
              <a:rPr lang="en-GB" sz="1978" dirty="0" err="1">
                <a:solidFill>
                  <a:schemeClr val="tx2"/>
                </a:solidFill>
                <a:latin typeface="Open Sans" charset="0"/>
              </a:rPr>
              <a:t>colored</a:t>
            </a:r>
            <a:r>
              <a:rPr lang="en-GB" sz="1978" dirty="0">
                <a:solidFill>
                  <a:schemeClr val="tx2"/>
                </a:solidFill>
                <a:latin typeface="Open Sans" charset="0"/>
              </a:rPr>
              <a:t> powder, bingo game, clock game, child magic’s hand, dad’s magic hand)</a:t>
            </a:r>
          </a:p>
          <a:p>
            <a:pPr marL="342900" indent="-342900">
              <a:spcBef>
                <a:spcPct val="0"/>
              </a:spcBef>
              <a:buFont typeface="Arial" panose="020B0604020202020204" pitchFamily="34" charset="0"/>
              <a:buChar char="•"/>
            </a:pPr>
            <a:r>
              <a:rPr lang="en-GB" sz="1978" dirty="0">
                <a:solidFill>
                  <a:schemeClr val="tx2"/>
                </a:solidFill>
                <a:latin typeface="Open Sans" charset="0"/>
              </a:rPr>
              <a:t>Mass media- Local TV, digital display, YouTube-MMH documentary</a:t>
            </a:r>
            <a:endParaRPr lang="en-US" sz="1978" dirty="0">
              <a:solidFill>
                <a:schemeClr val="tx2"/>
              </a:solidFill>
              <a:latin typeface="Open Sans" charset="0"/>
            </a:endParaRPr>
          </a:p>
          <a:p>
            <a:pPr>
              <a:lnSpc>
                <a:spcPts val="2543"/>
              </a:lnSpc>
            </a:pPr>
            <a:endParaRPr lang="en-GB" sz="1978" dirty="0">
              <a:solidFill>
                <a:schemeClr val="tx2"/>
              </a:solidFill>
              <a:latin typeface="Open Sans" charset="0"/>
            </a:endParaRPr>
          </a:p>
          <a:p>
            <a:pPr marL="342900" indent="-342900">
              <a:lnSpc>
                <a:spcPts val="2543"/>
              </a:lnSpc>
              <a:buFont typeface="Arial" panose="020B0604020202020204" pitchFamily="34" charset="0"/>
              <a:buChar char="•"/>
            </a:pPr>
            <a:endParaRPr lang="en-GB" sz="1978" dirty="0">
              <a:solidFill>
                <a:schemeClr val="tx2"/>
              </a:solidFill>
              <a:latin typeface="Open Sans" charset="0"/>
            </a:endParaRPr>
          </a:p>
        </p:txBody>
      </p:sp>
      <p:cxnSp>
        <p:nvCxnSpPr>
          <p:cNvPr id="10" name="Straight Connector 9"/>
          <p:cNvCxnSpPr/>
          <p:nvPr/>
        </p:nvCxnSpPr>
        <p:spPr>
          <a:xfrm>
            <a:off x="1534113" y="4754865"/>
            <a:ext cx="863068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815043" y="5058605"/>
            <a:ext cx="8645210" cy="3602661"/>
          </a:xfrm>
          <a:prstGeom prst="rect">
            <a:avLst/>
          </a:prstGeom>
          <a:noFill/>
        </p:spPr>
        <p:txBody>
          <a:bodyPr wrap="square" lIns="0" tIns="0" rIns="0" bIns="0" numCol="1" spcCol="720000" rtlCol="0">
            <a:noAutofit/>
          </a:bodyPr>
          <a:lstStyle/>
          <a:p>
            <a:pPr>
              <a:lnSpc>
                <a:spcPts val="2543"/>
              </a:lnSpc>
            </a:pPr>
            <a:r>
              <a:rPr lang="en-GB" sz="1978" b="1" dirty="0">
                <a:solidFill>
                  <a:schemeClr val="tx2"/>
                </a:solidFill>
                <a:latin typeface="Open Sans" charset="0"/>
                <a:ea typeface="Open Sans" charset="0"/>
                <a:cs typeface="Open Sans" charset="0"/>
              </a:rPr>
              <a:t>Key Achievements </a:t>
            </a:r>
          </a:p>
          <a:p>
            <a:pPr>
              <a:lnSpc>
                <a:spcPts val="2543"/>
              </a:lnSpc>
            </a:pPr>
            <a:endParaRPr lang="en-GB" sz="1978" b="1" dirty="0">
              <a:solidFill>
                <a:schemeClr val="tx2"/>
              </a:solidFill>
              <a:latin typeface="Open Sans" charset="0"/>
              <a:ea typeface="Open Sans" charset="0"/>
              <a:cs typeface="Open Sans" charset="0"/>
            </a:endParaRPr>
          </a:p>
          <a:p>
            <a:pPr marL="342900" indent="-342900">
              <a:lnSpc>
                <a:spcPts val="2543"/>
              </a:lnSpc>
              <a:spcBef>
                <a:spcPct val="0"/>
              </a:spcBef>
              <a:buFont typeface="Arial" panose="020B0604020202020204" pitchFamily="34" charset="0"/>
              <a:buChar char="•"/>
            </a:pPr>
            <a:r>
              <a:rPr lang="en-US" altLang="en-US" sz="1978" dirty="0">
                <a:solidFill>
                  <a:schemeClr val="tx2"/>
                </a:solidFill>
                <a:latin typeface="Open Sans" charset="0"/>
              </a:rPr>
              <a:t>Knowledge enhancement- Sensitization on Handwashing &amp; gender care work norms by MMH champions</a:t>
            </a:r>
          </a:p>
          <a:p>
            <a:pPr marL="342900" indent="-342900">
              <a:lnSpc>
                <a:spcPts val="2543"/>
              </a:lnSpc>
              <a:spcBef>
                <a:spcPct val="0"/>
              </a:spcBef>
              <a:buFont typeface="Arial" panose="020B0604020202020204" pitchFamily="34" charset="0"/>
              <a:buChar char="•"/>
            </a:pPr>
            <a:r>
              <a:rPr lang="en-US" altLang="en-US" sz="1978" dirty="0">
                <a:solidFill>
                  <a:schemeClr val="tx2"/>
                </a:solidFill>
                <a:latin typeface="Open Sans" charset="0"/>
              </a:rPr>
              <a:t>WASH behavior change- frequent handwashing, adoption of COVID preventive  measures</a:t>
            </a:r>
          </a:p>
          <a:p>
            <a:pPr marL="342900" indent="-342900">
              <a:lnSpc>
                <a:spcPts val="2543"/>
              </a:lnSpc>
              <a:spcBef>
                <a:spcPct val="0"/>
              </a:spcBef>
              <a:buFont typeface="Arial" panose="020B0604020202020204" pitchFamily="34" charset="0"/>
              <a:buChar char="•"/>
            </a:pPr>
            <a:r>
              <a:rPr lang="en-US" altLang="en-US" sz="1978" dirty="0">
                <a:solidFill>
                  <a:schemeClr val="tx2"/>
                </a:solidFill>
                <a:latin typeface="Open Sans" charset="0"/>
              </a:rPr>
              <a:t>Change in gender norms and practices-</a:t>
            </a:r>
            <a:r>
              <a:rPr lang="en-US" sz="1978" dirty="0">
                <a:solidFill>
                  <a:schemeClr val="tx2"/>
                </a:solidFill>
                <a:latin typeface="Open Sans" charset="0"/>
              </a:rPr>
              <a:t>Reduced Care Work, Increased Awareness on GBV and its reporting mechanism</a:t>
            </a:r>
          </a:p>
          <a:p>
            <a:pPr marL="342900" indent="-342900">
              <a:lnSpc>
                <a:spcPts val="2543"/>
              </a:lnSpc>
              <a:spcBef>
                <a:spcPct val="0"/>
              </a:spcBef>
              <a:buFont typeface="Arial" panose="020B0604020202020204" pitchFamily="34" charset="0"/>
              <a:buChar char="•"/>
            </a:pPr>
            <a:r>
              <a:rPr lang="en-US" altLang="en-US" sz="1978" dirty="0">
                <a:solidFill>
                  <a:schemeClr val="tx2"/>
                </a:solidFill>
                <a:latin typeface="Open Sans" charset="0"/>
              </a:rPr>
              <a:t>More influential women’s role in changing behavior – change agents </a:t>
            </a:r>
          </a:p>
          <a:p>
            <a:pPr marL="342900" indent="-342900">
              <a:lnSpc>
                <a:spcPts val="2543"/>
              </a:lnSpc>
              <a:buFont typeface="Arial" panose="020B0604020202020204" pitchFamily="34" charset="0"/>
              <a:buChar char="•"/>
            </a:pPr>
            <a:r>
              <a:rPr lang="en-US" sz="1978" dirty="0">
                <a:solidFill>
                  <a:schemeClr val="tx2"/>
                </a:solidFill>
                <a:latin typeface="Open Sans" charset="0"/>
              </a:rPr>
              <a:t>Social capital building- created social space for learning, sharing &amp; relationship building</a:t>
            </a:r>
          </a:p>
          <a:p>
            <a:pPr>
              <a:lnSpc>
                <a:spcPts val="2543"/>
              </a:lnSpc>
            </a:pPr>
            <a:endParaRPr lang="en-GB" sz="1978" dirty="0">
              <a:solidFill>
                <a:schemeClr val="tx2"/>
              </a:solidFill>
              <a:latin typeface="Open Sans" charset="0"/>
              <a:ea typeface="Open Sans" charset="0"/>
              <a:cs typeface="Open Sans" charset="0"/>
            </a:endParaRPr>
          </a:p>
          <a:p>
            <a:pPr>
              <a:lnSpc>
                <a:spcPts val="2543"/>
              </a:lnSpc>
            </a:pPr>
            <a:endParaRPr lang="en-GB" sz="1978" dirty="0">
              <a:solidFill>
                <a:schemeClr val="tx2"/>
              </a:solidFill>
              <a:latin typeface="Open Sans" charset="0"/>
              <a:ea typeface="Open Sans" charset="0"/>
              <a:cs typeface="Open Sans" charset="0"/>
            </a:endParaRPr>
          </a:p>
          <a:p>
            <a:pPr>
              <a:lnSpc>
                <a:spcPts val="1695"/>
              </a:lnSpc>
            </a:pPr>
            <a:endParaRPr lang="en-GB" sz="1978" dirty="0">
              <a:solidFill>
                <a:schemeClr val="tx2"/>
              </a:solidFill>
              <a:latin typeface="Open Sans" charset="0"/>
              <a:ea typeface="Open Sans" charset="0"/>
              <a:cs typeface="Open Sans" charset="0"/>
            </a:endParaRPr>
          </a:p>
          <a:p>
            <a:pPr>
              <a:lnSpc>
                <a:spcPts val="2543"/>
              </a:lnSpc>
            </a:pPr>
            <a:endParaRPr lang="en-GB" sz="1978" dirty="0">
              <a:solidFill>
                <a:schemeClr val="tx2"/>
              </a:solidFill>
              <a:latin typeface="Open Sans" charset="0"/>
              <a:ea typeface="Open Sans" charset="0"/>
              <a:cs typeface="Open Sans" charset="0"/>
            </a:endParaRPr>
          </a:p>
        </p:txBody>
      </p:sp>
      <p:sp>
        <p:nvSpPr>
          <p:cNvPr id="12" name="TextBox 11"/>
          <p:cNvSpPr txBox="1"/>
          <p:nvPr/>
        </p:nvSpPr>
        <p:spPr>
          <a:xfrm>
            <a:off x="20095888" y="4939734"/>
            <a:ext cx="8645210" cy="11894905"/>
          </a:xfrm>
          <a:prstGeom prst="rect">
            <a:avLst/>
          </a:prstGeom>
          <a:noFill/>
        </p:spPr>
        <p:txBody>
          <a:bodyPr wrap="square" lIns="0" tIns="0" rIns="0" bIns="0" numCol="1" spcCol="720000" rtlCol="0">
            <a:noAutofit/>
          </a:bodyPr>
          <a:lstStyle/>
          <a:p>
            <a:pPr>
              <a:lnSpc>
                <a:spcPts val="2543"/>
              </a:lnSpc>
            </a:pPr>
            <a:r>
              <a:rPr lang="en-GB" sz="1978" b="1" dirty="0">
                <a:solidFill>
                  <a:schemeClr val="tx2"/>
                </a:solidFill>
                <a:latin typeface="Open Sans" charset="0"/>
                <a:ea typeface="Open Sans" charset="0"/>
                <a:cs typeface="Open Sans" charset="0"/>
              </a:rPr>
              <a:t>Community Voice</a:t>
            </a:r>
          </a:p>
          <a:p>
            <a:pPr>
              <a:lnSpc>
                <a:spcPts val="2543"/>
              </a:lnSpc>
            </a:pPr>
            <a:endParaRPr lang="en-GB" sz="1978" i="1" dirty="0">
              <a:solidFill>
                <a:schemeClr val="tx2"/>
              </a:solidFill>
              <a:latin typeface="Open Sans" charset="0"/>
            </a:endParaRPr>
          </a:p>
          <a:p>
            <a:pPr>
              <a:lnSpc>
                <a:spcPts val="2543"/>
              </a:lnSpc>
            </a:pPr>
            <a:r>
              <a:rPr lang="en-US" sz="1978" i="1" dirty="0">
                <a:solidFill>
                  <a:schemeClr val="tx2"/>
                </a:solidFill>
                <a:latin typeface="Open Sans" charset="0"/>
              </a:rPr>
              <a:t>“MMH provides message about equal distribution of the care work to male, so it has reduced the workload of female thereby involving in the productive work and we can raise our voices as well”</a:t>
            </a:r>
          </a:p>
          <a:p>
            <a:pPr>
              <a:lnSpc>
                <a:spcPts val="2543"/>
              </a:lnSpc>
            </a:pPr>
            <a:endParaRPr lang="en-GB" sz="1978" dirty="0">
              <a:solidFill>
                <a:schemeClr val="tx2"/>
              </a:solidFill>
              <a:latin typeface="Open Sans" charset="0"/>
              <a:ea typeface="Open Sans" charset="0"/>
              <a:cs typeface="Open Sans" charset="0"/>
            </a:endParaRPr>
          </a:p>
          <a:p>
            <a:pPr>
              <a:lnSpc>
                <a:spcPts val="2543"/>
              </a:lnSpc>
            </a:pPr>
            <a:endParaRPr lang="en-GB" sz="1978" dirty="0">
              <a:solidFill>
                <a:schemeClr val="tx2"/>
              </a:solidFill>
              <a:latin typeface="Open Sans" charset="0"/>
              <a:ea typeface="Open Sans" charset="0"/>
              <a:cs typeface="Open Sans" charset="0"/>
            </a:endParaRPr>
          </a:p>
          <a:p>
            <a:pPr>
              <a:lnSpc>
                <a:spcPts val="2543"/>
              </a:lnSpc>
            </a:pPr>
            <a:r>
              <a:rPr lang="en-GB" sz="1978" b="1" dirty="0">
                <a:solidFill>
                  <a:schemeClr val="tx2"/>
                </a:solidFill>
                <a:latin typeface="Open Sans" charset="0"/>
                <a:ea typeface="Open Sans" charset="0"/>
                <a:cs typeface="Open Sans" charset="0"/>
              </a:rPr>
              <a:t>Local Stakeholder Voice</a:t>
            </a:r>
          </a:p>
          <a:p>
            <a:pPr>
              <a:lnSpc>
                <a:spcPts val="2543"/>
              </a:lnSpc>
            </a:pPr>
            <a:endParaRPr lang="en-GB" sz="1978" b="1" dirty="0">
              <a:solidFill>
                <a:schemeClr val="tx2"/>
              </a:solidFill>
              <a:latin typeface="Open Sans" charset="0"/>
            </a:endParaRPr>
          </a:p>
          <a:p>
            <a:pPr>
              <a:lnSpc>
                <a:spcPts val="2543"/>
              </a:lnSpc>
            </a:pPr>
            <a:r>
              <a:rPr lang="en-US" sz="1978" dirty="0">
                <a:solidFill>
                  <a:schemeClr val="tx2"/>
                </a:solidFill>
                <a:latin typeface="Open Sans" charset="0"/>
              </a:rPr>
              <a:t>“</a:t>
            </a:r>
            <a:r>
              <a:rPr lang="en-US" sz="1978" i="1" dirty="0">
                <a:solidFill>
                  <a:schemeClr val="tx2"/>
                </a:solidFill>
                <a:latin typeface="Open Sans" charset="0"/>
              </a:rPr>
              <a:t>There were many positive COVID cases in ward before HBCC project and ward office was closed, but after implementation of hygiene promotional activities, no single case of COVID has been reported with improved health condition of local people”.</a:t>
            </a:r>
            <a:endParaRPr lang="en-GB" sz="1978" i="1" dirty="0">
              <a:solidFill>
                <a:schemeClr val="tx2"/>
              </a:solidFill>
              <a:latin typeface="Open Sans" charset="0"/>
              <a:ea typeface="Open Sans" charset="0"/>
              <a:cs typeface="Open Sans" charset="0"/>
            </a:endParaRPr>
          </a:p>
          <a:p>
            <a:pPr>
              <a:lnSpc>
                <a:spcPts val="1695"/>
              </a:lnSpc>
            </a:pPr>
            <a:endParaRPr lang="en-GB" sz="1978" dirty="0">
              <a:solidFill>
                <a:schemeClr val="tx2"/>
              </a:solidFill>
              <a:latin typeface="Open Sans" charset="0"/>
              <a:ea typeface="Open Sans" charset="0"/>
              <a:cs typeface="Open Sans" charset="0"/>
            </a:endParaRPr>
          </a:p>
          <a:p>
            <a:pPr>
              <a:lnSpc>
                <a:spcPts val="2543"/>
              </a:lnSpc>
            </a:pPr>
            <a:endParaRPr lang="en-GB" sz="1978" dirty="0">
              <a:solidFill>
                <a:schemeClr val="tx2"/>
              </a:solidFill>
              <a:latin typeface="Open Sans" charset="0"/>
              <a:ea typeface="Open Sans" charset="0"/>
              <a:cs typeface="Open Sans" charset="0"/>
            </a:endParaRPr>
          </a:p>
          <a:p>
            <a:pPr>
              <a:lnSpc>
                <a:spcPts val="2543"/>
              </a:lnSpc>
            </a:pPr>
            <a:endParaRPr lang="en-GB" sz="1978" b="1" dirty="0">
              <a:solidFill>
                <a:schemeClr val="tx2"/>
              </a:solidFill>
              <a:latin typeface="Open Sans" charset="0"/>
              <a:ea typeface="Open Sans" charset="0"/>
              <a:cs typeface="Open Sans" charset="0"/>
            </a:endParaRPr>
          </a:p>
          <a:p>
            <a:pPr>
              <a:lnSpc>
                <a:spcPts val="2543"/>
              </a:lnSpc>
            </a:pPr>
            <a:r>
              <a:rPr lang="en-GB" sz="1978" b="1" dirty="0">
                <a:solidFill>
                  <a:schemeClr val="tx2"/>
                </a:solidFill>
                <a:latin typeface="Open Sans" charset="0"/>
                <a:ea typeface="Open Sans" charset="0"/>
                <a:cs typeface="Open Sans" charset="0"/>
              </a:rPr>
              <a:t>Key Learnings </a:t>
            </a:r>
          </a:p>
          <a:p>
            <a:pPr>
              <a:lnSpc>
                <a:spcPts val="2543"/>
              </a:lnSpc>
            </a:pPr>
            <a:endParaRPr lang="en-GB" sz="1978" b="1" dirty="0">
              <a:solidFill>
                <a:schemeClr val="tx2"/>
              </a:solidFill>
              <a:latin typeface="Open Sans" charset="0"/>
              <a:ea typeface="Open Sans" charset="0"/>
              <a:cs typeface="Open Sans" charset="0"/>
            </a:endParaRPr>
          </a:p>
          <a:p>
            <a:pPr marL="342900" indent="-342900">
              <a:lnSpc>
                <a:spcPts val="2543"/>
              </a:lnSpc>
              <a:buFont typeface="Arial" panose="020B0604020202020204" pitchFamily="34" charset="0"/>
              <a:buChar char="•"/>
            </a:pPr>
            <a:r>
              <a:rPr lang="en-US" sz="1978" dirty="0">
                <a:solidFill>
                  <a:schemeClr val="tx2"/>
                </a:solidFill>
                <a:latin typeface="Open Sans" charset="0"/>
              </a:rPr>
              <a:t>Most effective way of sensitizing community behavior change- use of emotional motivator &amp; silent nudges</a:t>
            </a:r>
          </a:p>
          <a:p>
            <a:pPr marL="342900" indent="-342900">
              <a:lnSpc>
                <a:spcPts val="2543"/>
              </a:lnSpc>
              <a:buFont typeface="Arial" panose="020B0604020202020204" pitchFamily="34" charset="0"/>
              <a:buChar char="•"/>
            </a:pPr>
            <a:r>
              <a:rPr lang="en-US" sz="1978" dirty="0">
                <a:solidFill>
                  <a:schemeClr val="tx2"/>
                </a:solidFill>
                <a:latin typeface="Open Sans" charset="0"/>
              </a:rPr>
              <a:t>New approach in the community (Widely accepted &amp; appreciated )</a:t>
            </a:r>
          </a:p>
          <a:p>
            <a:pPr marL="342900" indent="-342900">
              <a:lnSpc>
                <a:spcPts val="2543"/>
              </a:lnSpc>
              <a:buFont typeface="Arial" panose="020B0604020202020204" pitchFamily="34" charset="0"/>
              <a:buChar char="•"/>
            </a:pPr>
            <a:r>
              <a:rPr lang="en-US" sz="1978" dirty="0">
                <a:solidFill>
                  <a:schemeClr val="tx2"/>
                </a:solidFill>
                <a:latin typeface="Open Sans" charset="0"/>
              </a:rPr>
              <a:t>Innovative and interesting content and methodology attracted mothers and child</a:t>
            </a:r>
          </a:p>
          <a:p>
            <a:pPr marL="342900" indent="-342900">
              <a:lnSpc>
                <a:spcPts val="2543"/>
              </a:lnSpc>
              <a:buFont typeface="Arial" panose="020B0604020202020204" pitchFamily="34" charset="0"/>
              <a:buChar char="•"/>
            </a:pPr>
            <a:r>
              <a:rPr lang="en-US" sz="1978" dirty="0">
                <a:solidFill>
                  <a:schemeClr val="tx2"/>
                </a:solidFill>
                <a:latin typeface="Open Sans" charset="0"/>
              </a:rPr>
              <a:t>Promoted equal distribution of gender care work norms-inspired them to initiate change from themselves (Dad’s Magic Hand)</a:t>
            </a:r>
          </a:p>
          <a:p>
            <a:pPr marL="342900" indent="-342900">
              <a:lnSpc>
                <a:spcPts val="2543"/>
              </a:lnSpc>
              <a:buFont typeface="Arial" panose="020B0604020202020204" pitchFamily="34" charset="0"/>
              <a:buChar char="•"/>
            </a:pPr>
            <a:r>
              <a:rPr lang="en-US" sz="1978" dirty="0">
                <a:solidFill>
                  <a:schemeClr val="tx2"/>
                </a:solidFill>
                <a:latin typeface="Open Sans" charset="0"/>
              </a:rPr>
              <a:t>Inter household cross learning and communication</a:t>
            </a:r>
          </a:p>
          <a:p>
            <a:pPr marL="342900" indent="-342900">
              <a:lnSpc>
                <a:spcPts val="2543"/>
              </a:lnSpc>
              <a:buFont typeface="Arial" panose="020B0604020202020204" pitchFamily="34" charset="0"/>
              <a:buChar char="•"/>
            </a:pPr>
            <a:r>
              <a:rPr lang="en-US" sz="1978" dirty="0">
                <a:solidFill>
                  <a:schemeClr val="tx2"/>
                </a:solidFill>
                <a:latin typeface="Open Sans" charset="0"/>
              </a:rPr>
              <a:t>Integration of care work and gender norms with MMH approach</a:t>
            </a:r>
          </a:p>
          <a:p>
            <a:pPr>
              <a:lnSpc>
                <a:spcPts val="2543"/>
              </a:lnSpc>
            </a:pPr>
            <a:endParaRPr lang="en-GB" sz="1978" dirty="0">
              <a:solidFill>
                <a:schemeClr val="tx2"/>
              </a:solidFill>
              <a:latin typeface="Open Sans" charset="0"/>
              <a:ea typeface="Open Sans" charset="0"/>
              <a:cs typeface="Open Sans" charset="0"/>
            </a:endParaRPr>
          </a:p>
        </p:txBody>
      </p:sp>
      <p:cxnSp>
        <p:nvCxnSpPr>
          <p:cNvPr id="13" name="Straight Connector 12"/>
          <p:cNvCxnSpPr/>
          <p:nvPr/>
        </p:nvCxnSpPr>
        <p:spPr>
          <a:xfrm>
            <a:off x="20095888" y="4754865"/>
            <a:ext cx="863068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815000" y="4754865"/>
            <a:ext cx="863068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34113" y="7556934"/>
            <a:ext cx="863068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500940" y="4754865"/>
            <a:ext cx="0" cy="15129118"/>
          </a:xfrm>
          <a:prstGeom prst="line">
            <a:avLst/>
          </a:prstGeom>
          <a:ln w="41275" cap="rnd">
            <a:solidFill>
              <a:srgbClr val="01475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786799" y="4754865"/>
            <a:ext cx="0" cy="15129118"/>
          </a:xfrm>
          <a:prstGeom prst="line">
            <a:avLst/>
          </a:prstGeom>
          <a:ln w="41275" cap="rnd">
            <a:solidFill>
              <a:srgbClr val="01475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095888" y="6900748"/>
            <a:ext cx="863068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095888" y="9671644"/>
            <a:ext cx="863068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7" name="Diagram 26">
            <a:extLst>
              <a:ext uri="{FF2B5EF4-FFF2-40B4-BE49-F238E27FC236}">
                <a16:creationId xmlns:a16="http://schemas.microsoft.com/office/drawing/2014/main" id="{7FE16C85-3374-46FD-8182-2F5F0D601C34}"/>
              </a:ext>
            </a:extLst>
          </p:cNvPr>
          <p:cNvGraphicFramePr/>
          <p:nvPr>
            <p:extLst>
              <p:ext uri="{D42A27DB-BD31-4B8C-83A1-F6EECF244321}">
                <p14:modId xmlns:p14="http://schemas.microsoft.com/office/powerpoint/2010/main" val="3381389517"/>
              </p:ext>
            </p:extLst>
          </p:nvPr>
        </p:nvGraphicFramePr>
        <p:xfrm>
          <a:off x="10535819" y="12690269"/>
          <a:ext cx="8969338" cy="4746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8" name="Table 10">
            <a:extLst>
              <a:ext uri="{FF2B5EF4-FFF2-40B4-BE49-F238E27FC236}">
                <a16:creationId xmlns:a16="http://schemas.microsoft.com/office/drawing/2014/main" id="{6FABDF52-2D7B-41BD-BF63-E9D7F16A9774}"/>
              </a:ext>
            </a:extLst>
          </p:cNvPr>
          <p:cNvGraphicFramePr>
            <a:graphicFrameLocks noGrp="1"/>
          </p:cNvGraphicFramePr>
          <p:nvPr>
            <p:extLst>
              <p:ext uri="{D42A27DB-BD31-4B8C-83A1-F6EECF244321}">
                <p14:modId xmlns:p14="http://schemas.microsoft.com/office/powerpoint/2010/main" val="3925888165"/>
              </p:ext>
            </p:extLst>
          </p:nvPr>
        </p:nvGraphicFramePr>
        <p:xfrm>
          <a:off x="11141587" y="9133301"/>
          <a:ext cx="7130370" cy="3363900"/>
        </p:xfrm>
        <a:graphic>
          <a:graphicData uri="http://schemas.openxmlformats.org/drawingml/2006/table">
            <a:tbl>
              <a:tblPr firstRow="1" bandRow="1">
                <a:tableStyleId>{5940675A-B579-460E-94D1-54222C63F5DA}</a:tableStyleId>
              </a:tblPr>
              <a:tblGrid>
                <a:gridCol w="4163340">
                  <a:extLst>
                    <a:ext uri="{9D8B030D-6E8A-4147-A177-3AD203B41FA5}">
                      <a16:colId xmlns:a16="http://schemas.microsoft.com/office/drawing/2014/main" val="2792673951"/>
                    </a:ext>
                  </a:extLst>
                </a:gridCol>
                <a:gridCol w="1520213">
                  <a:extLst>
                    <a:ext uri="{9D8B030D-6E8A-4147-A177-3AD203B41FA5}">
                      <a16:colId xmlns:a16="http://schemas.microsoft.com/office/drawing/2014/main" val="4264090097"/>
                    </a:ext>
                  </a:extLst>
                </a:gridCol>
                <a:gridCol w="1446817">
                  <a:extLst>
                    <a:ext uri="{9D8B030D-6E8A-4147-A177-3AD203B41FA5}">
                      <a16:colId xmlns:a16="http://schemas.microsoft.com/office/drawing/2014/main" val="4202520195"/>
                    </a:ext>
                  </a:extLst>
                </a:gridCol>
              </a:tblGrid>
              <a:tr h="314765">
                <a:tc>
                  <a:txBody>
                    <a:bodyPr/>
                    <a:lstStyle/>
                    <a:p>
                      <a:pPr marL="0" algn="l" defTabSz="2851191" rtl="0" eaLnBrk="1" latinLnBrk="0" hangingPunct="1">
                        <a:lnSpc>
                          <a:spcPts val="1800"/>
                        </a:lnSpc>
                      </a:pPr>
                      <a:r>
                        <a:rPr lang="en-GB" sz="1800" b="1" kern="1200" dirty="0"/>
                        <a:t>Activity</a:t>
                      </a:r>
                      <a:endParaRPr lang="en-US" sz="1800" b="1" kern="1200" dirty="0">
                        <a:solidFill>
                          <a:schemeClr val="tx2"/>
                        </a:solidFill>
                        <a:latin typeface="+mn-lt"/>
                        <a:ea typeface="+mn-ea"/>
                        <a:cs typeface="+mn-cs"/>
                      </a:endParaRPr>
                    </a:p>
                  </a:txBody>
                  <a:tcPr/>
                </a:tc>
                <a:tc>
                  <a:txBody>
                    <a:bodyPr/>
                    <a:lstStyle/>
                    <a:p>
                      <a:pPr marL="0" algn="l" defTabSz="2851191" rtl="0" eaLnBrk="1" latinLnBrk="0" hangingPunct="1">
                        <a:lnSpc>
                          <a:spcPts val="1800"/>
                        </a:lnSpc>
                      </a:pPr>
                      <a:r>
                        <a:rPr lang="en-GB" sz="1800" b="1" kern="1200" dirty="0"/>
                        <a:t>Target</a:t>
                      </a:r>
                      <a:endParaRPr lang="en-US" sz="1800" b="1" kern="1200" dirty="0">
                        <a:solidFill>
                          <a:schemeClr val="tx2"/>
                        </a:solidFill>
                        <a:latin typeface="+mn-lt"/>
                        <a:ea typeface="+mn-ea"/>
                        <a:cs typeface="+mn-cs"/>
                      </a:endParaRPr>
                    </a:p>
                  </a:txBody>
                  <a:tcPr/>
                </a:tc>
                <a:tc>
                  <a:txBody>
                    <a:bodyPr/>
                    <a:lstStyle/>
                    <a:p>
                      <a:pPr marL="0" algn="l" defTabSz="2851191" rtl="0" eaLnBrk="1" latinLnBrk="0" hangingPunct="1">
                        <a:lnSpc>
                          <a:spcPts val="1800"/>
                        </a:lnSpc>
                      </a:pPr>
                      <a:r>
                        <a:rPr lang="en-GB" sz="1800" b="1" kern="1200" dirty="0"/>
                        <a:t>Achievement</a:t>
                      </a:r>
                      <a:endParaRPr lang="en-US" sz="1800" b="1" kern="1200" dirty="0">
                        <a:solidFill>
                          <a:schemeClr val="tx2"/>
                        </a:solidFill>
                        <a:latin typeface="+mn-lt"/>
                        <a:ea typeface="+mn-ea"/>
                        <a:cs typeface="+mn-cs"/>
                      </a:endParaRPr>
                    </a:p>
                  </a:txBody>
                  <a:tcPr/>
                </a:tc>
                <a:extLst>
                  <a:ext uri="{0D108BD9-81ED-4DB2-BD59-A6C34878D82A}">
                    <a16:rowId xmlns:a16="http://schemas.microsoft.com/office/drawing/2014/main" val="3033562058"/>
                  </a:ext>
                </a:extLst>
              </a:tr>
              <a:tr h="403460">
                <a:tc>
                  <a:txBody>
                    <a:bodyPr/>
                    <a:lstStyle/>
                    <a:p>
                      <a:pPr marL="0" marR="0" lvl="0" indent="0" algn="l" defTabSz="2851191" rtl="0" eaLnBrk="1" fontAlgn="auto" latinLnBrk="0" hangingPunct="1">
                        <a:lnSpc>
                          <a:spcPts val="1800"/>
                        </a:lnSpc>
                        <a:spcBef>
                          <a:spcPts val="0"/>
                        </a:spcBef>
                        <a:spcAft>
                          <a:spcPts val="0"/>
                        </a:spcAft>
                        <a:buClrTx/>
                        <a:buSzTx/>
                        <a:buFontTx/>
                        <a:buNone/>
                        <a:tabLst/>
                        <a:defRPr/>
                      </a:pPr>
                      <a:r>
                        <a:rPr lang="en-US" sz="1800" kern="1200" dirty="0"/>
                        <a:t>MMH Session Conducted</a:t>
                      </a:r>
                      <a:endParaRPr lang="en-US" sz="1800" b="1" kern="1200" dirty="0">
                        <a:solidFill>
                          <a:schemeClr val="tx2"/>
                        </a:solidFill>
                        <a:latin typeface="+mn-lt"/>
                        <a:ea typeface="+mn-ea"/>
                        <a:cs typeface="+mn-cs"/>
                      </a:endParaRPr>
                    </a:p>
                  </a:txBody>
                  <a:tcPr/>
                </a:tc>
                <a:tc>
                  <a:txBody>
                    <a:bodyPr/>
                    <a:lstStyle/>
                    <a:p>
                      <a:pPr marL="0" algn="l" defTabSz="2851191" rtl="0" eaLnBrk="1" latinLnBrk="0" hangingPunct="1">
                        <a:lnSpc>
                          <a:spcPts val="1800"/>
                        </a:lnSpc>
                      </a:pPr>
                      <a:r>
                        <a:rPr lang="en-GB" sz="1800" kern="1200" dirty="0"/>
                        <a:t>9,400</a:t>
                      </a:r>
                      <a:endParaRPr lang="en-US" sz="1800" b="1" kern="1200" dirty="0">
                        <a:solidFill>
                          <a:schemeClr val="tx2"/>
                        </a:solidFill>
                        <a:latin typeface="+mn-lt"/>
                        <a:ea typeface="+mn-ea"/>
                        <a:cs typeface="+mn-cs"/>
                      </a:endParaRPr>
                    </a:p>
                  </a:txBody>
                  <a:tcPr/>
                </a:tc>
                <a:tc>
                  <a:txBody>
                    <a:bodyPr/>
                    <a:lstStyle/>
                    <a:p>
                      <a:pPr marL="0" marR="0" lvl="0" indent="0" algn="l" defTabSz="2851191" rtl="0" eaLnBrk="1" fontAlgn="auto" latinLnBrk="0" hangingPunct="1">
                        <a:lnSpc>
                          <a:spcPts val="1800"/>
                        </a:lnSpc>
                        <a:spcBef>
                          <a:spcPts val="0"/>
                        </a:spcBef>
                        <a:spcAft>
                          <a:spcPts val="0"/>
                        </a:spcAft>
                        <a:buClrTx/>
                        <a:buSzTx/>
                        <a:buFontTx/>
                        <a:buNone/>
                        <a:tabLst/>
                        <a:defRPr/>
                      </a:pPr>
                      <a:r>
                        <a:rPr lang="en-US" sz="1800" kern="1200" dirty="0"/>
                        <a:t>9,400</a:t>
                      </a:r>
                      <a:endParaRPr lang="en-US" sz="1800" b="1" kern="1200" dirty="0">
                        <a:solidFill>
                          <a:schemeClr val="tx2"/>
                        </a:solidFill>
                        <a:latin typeface="+mn-lt"/>
                        <a:ea typeface="+mn-ea"/>
                        <a:cs typeface="+mn-cs"/>
                      </a:endParaRPr>
                    </a:p>
                  </a:txBody>
                  <a:tcPr/>
                </a:tc>
                <a:extLst>
                  <a:ext uri="{0D108BD9-81ED-4DB2-BD59-A6C34878D82A}">
                    <a16:rowId xmlns:a16="http://schemas.microsoft.com/office/drawing/2014/main" val="3390038590"/>
                  </a:ext>
                </a:extLst>
              </a:tr>
              <a:tr h="403460">
                <a:tc>
                  <a:txBody>
                    <a:bodyPr/>
                    <a:lstStyle/>
                    <a:p>
                      <a:pPr marL="0" algn="l" defTabSz="2851191" rtl="0" eaLnBrk="1" latinLnBrk="0" hangingPunct="1">
                        <a:lnSpc>
                          <a:spcPts val="1800"/>
                        </a:lnSpc>
                      </a:pPr>
                      <a:r>
                        <a:rPr lang="en-US" sz="1800" kern="1200" dirty="0"/>
                        <a:t>Buckets with tap &amp; lid distributed </a:t>
                      </a:r>
                      <a:endParaRPr lang="en-US" sz="1800" b="1" kern="1200" dirty="0">
                        <a:solidFill>
                          <a:schemeClr val="tx2"/>
                        </a:solidFill>
                        <a:latin typeface="+mn-lt"/>
                        <a:ea typeface="+mn-ea"/>
                        <a:cs typeface="+mn-cs"/>
                      </a:endParaRPr>
                    </a:p>
                  </a:txBody>
                  <a:tcPr/>
                </a:tc>
                <a:tc>
                  <a:txBody>
                    <a:bodyPr/>
                    <a:lstStyle/>
                    <a:p>
                      <a:pPr marL="0" algn="l" defTabSz="2851191" rtl="0" eaLnBrk="1" latinLnBrk="0" hangingPunct="1">
                        <a:lnSpc>
                          <a:spcPts val="1800"/>
                        </a:lnSpc>
                      </a:pPr>
                      <a:r>
                        <a:rPr lang="en-US" sz="1800" kern="1200" dirty="0"/>
                        <a:t>15,650</a:t>
                      </a:r>
                      <a:endParaRPr lang="en-US" sz="1800" b="1" kern="1200" dirty="0">
                        <a:solidFill>
                          <a:schemeClr val="tx2"/>
                        </a:solidFill>
                        <a:latin typeface="+mn-lt"/>
                        <a:ea typeface="+mn-ea"/>
                        <a:cs typeface="+mn-cs"/>
                      </a:endParaRPr>
                    </a:p>
                  </a:txBody>
                  <a:tcPr/>
                </a:tc>
                <a:tc>
                  <a:txBody>
                    <a:bodyPr/>
                    <a:lstStyle/>
                    <a:p>
                      <a:pPr marL="0" algn="l" defTabSz="2851191" rtl="0" eaLnBrk="1" latinLnBrk="0" hangingPunct="1">
                        <a:lnSpc>
                          <a:spcPts val="1800"/>
                        </a:lnSpc>
                      </a:pPr>
                      <a:r>
                        <a:rPr lang="en-GB" sz="1800" kern="1200" dirty="0"/>
                        <a:t>15,650</a:t>
                      </a:r>
                      <a:endParaRPr lang="en-US" sz="1800" b="1" kern="1200" dirty="0">
                        <a:solidFill>
                          <a:schemeClr val="tx2"/>
                        </a:solidFill>
                        <a:latin typeface="+mn-lt"/>
                        <a:ea typeface="+mn-ea"/>
                        <a:cs typeface="+mn-cs"/>
                      </a:endParaRPr>
                    </a:p>
                  </a:txBody>
                  <a:tcPr/>
                </a:tc>
                <a:extLst>
                  <a:ext uri="{0D108BD9-81ED-4DB2-BD59-A6C34878D82A}">
                    <a16:rowId xmlns:a16="http://schemas.microsoft.com/office/drawing/2014/main" val="4017485628"/>
                  </a:ext>
                </a:extLst>
              </a:tr>
              <a:tr h="403460">
                <a:tc>
                  <a:txBody>
                    <a:bodyPr/>
                    <a:lstStyle/>
                    <a:p>
                      <a:pPr marL="0" marR="0" lvl="0" indent="0" algn="l" defTabSz="2851191" rtl="0" eaLnBrk="1" fontAlgn="auto" latinLnBrk="0" hangingPunct="1">
                        <a:lnSpc>
                          <a:spcPts val="1800"/>
                        </a:lnSpc>
                        <a:spcBef>
                          <a:spcPts val="0"/>
                        </a:spcBef>
                        <a:spcAft>
                          <a:spcPts val="0"/>
                        </a:spcAft>
                        <a:buClrTx/>
                        <a:buSzTx/>
                        <a:buFontTx/>
                        <a:buNone/>
                        <a:tabLst/>
                        <a:defRPr/>
                      </a:pPr>
                      <a:r>
                        <a:rPr lang="en-US" sz="1800" kern="1200" dirty="0"/>
                        <a:t>Paddle operated handwashing Stations installed</a:t>
                      </a:r>
                      <a:endParaRPr lang="en-US" sz="1800" b="1" kern="1200" dirty="0">
                        <a:solidFill>
                          <a:schemeClr val="tx2"/>
                        </a:solidFill>
                        <a:latin typeface="+mn-lt"/>
                        <a:ea typeface="+mn-ea"/>
                        <a:cs typeface="+mn-cs"/>
                      </a:endParaRPr>
                    </a:p>
                  </a:txBody>
                  <a:tcPr/>
                </a:tc>
                <a:tc>
                  <a:txBody>
                    <a:bodyPr/>
                    <a:lstStyle/>
                    <a:p>
                      <a:pPr marL="0" algn="l" defTabSz="2851191" rtl="0" eaLnBrk="1" latinLnBrk="0" hangingPunct="1">
                        <a:lnSpc>
                          <a:spcPts val="1800"/>
                        </a:lnSpc>
                      </a:pPr>
                      <a:r>
                        <a:rPr lang="en-US" sz="1800" kern="1200" dirty="0"/>
                        <a:t>223</a:t>
                      </a:r>
                      <a:endParaRPr lang="en-US" sz="1800" b="1" kern="1200" dirty="0">
                        <a:solidFill>
                          <a:schemeClr val="tx2"/>
                        </a:solidFill>
                        <a:latin typeface="+mn-lt"/>
                        <a:ea typeface="+mn-ea"/>
                        <a:cs typeface="+mn-cs"/>
                      </a:endParaRPr>
                    </a:p>
                  </a:txBody>
                  <a:tcPr/>
                </a:tc>
                <a:tc>
                  <a:txBody>
                    <a:bodyPr/>
                    <a:lstStyle/>
                    <a:p>
                      <a:pPr marL="0" algn="l" defTabSz="2851191" rtl="0" eaLnBrk="1" latinLnBrk="0" hangingPunct="1">
                        <a:lnSpc>
                          <a:spcPts val="1800"/>
                        </a:lnSpc>
                      </a:pPr>
                      <a:r>
                        <a:rPr lang="en-GB" sz="1800" kern="1200" dirty="0"/>
                        <a:t>223</a:t>
                      </a:r>
                      <a:endParaRPr lang="en-US" sz="1800" b="1" kern="1200" dirty="0">
                        <a:solidFill>
                          <a:schemeClr val="tx2"/>
                        </a:solidFill>
                        <a:latin typeface="+mn-lt"/>
                        <a:ea typeface="+mn-ea"/>
                        <a:cs typeface="+mn-cs"/>
                      </a:endParaRPr>
                    </a:p>
                  </a:txBody>
                  <a:tcPr/>
                </a:tc>
                <a:extLst>
                  <a:ext uri="{0D108BD9-81ED-4DB2-BD59-A6C34878D82A}">
                    <a16:rowId xmlns:a16="http://schemas.microsoft.com/office/drawing/2014/main" val="4225076239"/>
                  </a:ext>
                </a:extLst>
              </a:tr>
              <a:tr h="262931">
                <a:tc>
                  <a:txBody>
                    <a:bodyPr/>
                    <a:lstStyle/>
                    <a:p>
                      <a:pPr marL="0" marR="0" lvl="0" indent="0" algn="l" defTabSz="2851191" rtl="0" eaLnBrk="1" fontAlgn="auto" latinLnBrk="0" hangingPunct="1">
                        <a:lnSpc>
                          <a:spcPts val="1800"/>
                        </a:lnSpc>
                        <a:spcBef>
                          <a:spcPts val="0"/>
                        </a:spcBef>
                        <a:spcAft>
                          <a:spcPts val="0"/>
                        </a:spcAft>
                        <a:buClrTx/>
                        <a:buSzTx/>
                        <a:buFontTx/>
                        <a:buNone/>
                        <a:tabLst/>
                        <a:defRPr/>
                      </a:pPr>
                      <a:r>
                        <a:rPr lang="en-US" sz="1800" kern="1200" dirty="0"/>
                        <a:t>Isolation Kits distributed </a:t>
                      </a:r>
                      <a:endParaRPr lang="en-US" sz="1800" b="1" kern="1200" dirty="0">
                        <a:solidFill>
                          <a:schemeClr val="tx2"/>
                        </a:solidFill>
                        <a:latin typeface="+mn-lt"/>
                        <a:ea typeface="+mn-ea"/>
                        <a:cs typeface="+mn-cs"/>
                      </a:endParaRPr>
                    </a:p>
                  </a:txBody>
                  <a:tcPr/>
                </a:tc>
                <a:tc>
                  <a:txBody>
                    <a:bodyPr/>
                    <a:lstStyle/>
                    <a:p>
                      <a:pPr marL="0" algn="l" defTabSz="2851191" rtl="0" eaLnBrk="1" latinLnBrk="0" hangingPunct="1">
                        <a:lnSpc>
                          <a:spcPts val="1800"/>
                        </a:lnSpc>
                      </a:pPr>
                      <a:r>
                        <a:rPr lang="en-US" sz="1800" kern="1200" dirty="0"/>
                        <a:t>3,900</a:t>
                      </a:r>
                      <a:endParaRPr lang="en-US" sz="1800" b="1" kern="1200" dirty="0">
                        <a:solidFill>
                          <a:schemeClr val="tx2"/>
                        </a:solidFill>
                        <a:latin typeface="+mn-lt"/>
                        <a:ea typeface="+mn-ea"/>
                        <a:cs typeface="+mn-cs"/>
                      </a:endParaRPr>
                    </a:p>
                  </a:txBody>
                  <a:tcPr/>
                </a:tc>
                <a:tc>
                  <a:txBody>
                    <a:bodyPr/>
                    <a:lstStyle/>
                    <a:p>
                      <a:pPr marL="0" marR="0" lvl="0" indent="0" algn="l" defTabSz="2851191" rtl="0" eaLnBrk="1" fontAlgn="auto" latinLnBrk="0" hangingPunct="1">
                        <a:lnSpc>
                          <a:spcPts val="1800"/>
                        </a:lnSpc>
                        <a:spcBef>
                          <a:spcPts val="0"/>
                        </a:spcBef>
                        <a:spcAft>
                          <a:spcPts val="0"/>
                        </a:spcAft>
                        <a:buClrTx/>
                        <a:buSzTx/>
                        <a:buFontTx/>
                        <a:buNone/>
                        <a:tabLst/>
                        <a:defRPr/>
                      </a:pPr>
                      <a:r>
                        <a:rPr lang="en-US" sz="1800" kern="1200" dirty="0"/>
                        <a:t>2,347 </a:t>
                      </a:r>
                      <a:endParaRPr lang="en-US" sz="1800" b="1" kern="1200" dirty="0">
                        <a:solidFill>
                          <a:schemeClr val="tx2"/>
                        </a:solidFill>
                        <a:latin typeface="+mn-lt"/>
                        <a:ea typeface="+mn-ea"/>
                        <a:cs typeface="+mn-cs"/>
                      </a:endParaRPr>
                    </a:p>
                  </a:txBody>
                  <a:tcPr/>
                </a:tc>
                <a:extLst>
                  <a:ext uri="{0D108BD9-81ED-4DB2-BD59-A6C34878D82A}">
                    <a16:rowId xmlns:a16="http://schemas.microsoft.com/office/drawing/2014/main" val="2397692930"/>
                  </a:ext>
                </a:extLst>
              </a:tr>
              <a:tr h="403460">
                <a:tc>
                  <a:txBody>
                    <a:bodyPr/>
                    <a:lstStyle/>
                    <a:p>
                      <a:pPr marL="0" marR="0" lvl="0" indent="0" algn="l" defTabSz="2851191" rtl="0" eaLnBrk="1" fontAlgn="auto" latinLnBrk="0" hangingPunct="1">
                        <a:lnSpc>
                          <a:spcPts val="1800"/>
                        </a:lnSpc>
                        <a:spcBef>
                          <a:spcPts val="0"/>
                        </a:spcBef>
                        <a:spcAft>
                          <a:spcPts val="0"/>
                        </a:spcAft>
                        <a:buClrTx/>
                        <a:buSzTx/>
                        <a:buFontTx/>
                        <a:buNone/>
                        <a:tabLst/>
                        <a:defRPr/>
                      </a:pPr>
                      <a:r>
                        <a:rPr lang="en-US" sz="1800" kern="1200" dirty="0"/>
                        <a:t>Care Work Reduce and Winterization kits distributed</a:t>
                      </a:r>
                      <a:endParaRPr lang="en-US" sz="1800" b="1" kern="1200" dirty="0">
                        <a:solidFill>
                          <a:schemeClr val="tx2"/>
                        </a:solidFill>
                        <a:latin typeface="+mn-lt"/>
                        <a:ea typeface="+mn-ea"/>
                        <a:cs typeface="+mn-cs"/>
                      </a:endParaRPr>
                    </a:p>
                  </a:txBody>
                  <a:tcPr/>
                </a:tc>
                <a:tc>
                  <a:txBody>
                    <a:bodyPr/>
                    <a:lstStyle/>
                    <a:p>
                      <a:pPr marL="0" algn="l" defTabSz="2851191" rtl="0" eaLnBrk="1" latinLnBrk="0" hangingPunct="1">
                        <a:lnSpc>
                          <a:spcPts val="1800"/>
                        </a:lnSpc>
                      </a:pPr>
                      <a:r>
                        <a:rPr lang="en-US" sz="1800" kern="1200" dirty="0"/>
                        <a:t>3,212</a:t>
                      </a:r>
                      <a:endParaRPr lang="en-US" sz="1800" b="1" kern="1200" dirty="0">
                        <a:solidFill>
                          <a:schemeClr val="tx2"/>
                        </a:solidFill>
                        <a:latin typeface="+mn-lt"/>
                        <a:ea typeface="+mn-ea"/>
                        <a:cs typeface="+mn-cs"/>
                      </a:endParaRPr>
                    </a:p>
                  </a:txBody>
                  <a:tcPr/>
                </a:tc>
                <a:tc>
                  <a:txBody>
                    <a:bodyPr/>
                    <a:lstStyle/>
                    <a:p>
                      <a:pPr marL="0" marR="0" lvl="0" indent="0" algn="l" defTabSz="2851191" rtl="0" eaLnBrk="1" fontAlgn="auto" latinLnBrk="0" hangingPunct="1">
                        <a:lnSpc>
                          <a:spcPts val="1800"/>
                        </a:lnSpc>
                        <a:spcBef>
                          <a:spcPts val="0"/>
                        </a:spcBef>
                        <a:spcAft>
                          <a:spcPts val="0"/>
                        </a:spcAft>
                        <a:buClrTx/>
                        <a:buSzTx/>
                        <a:buFontTx/>
                        <a:buNone/>
                        <a:tabLst/>
                        <a:defRPr/>
                      </a:pPr>
                      <a:r>
                        <a:rPr lang="en-US" sz="1800" kern="1200" dirty="0"/>
                        <a:t>3,212</a:t>
                      </a:r>
                      <a:endParaRPr lang="en-US" sz="1800" b="1" kern="1200" dirty="0">
                        <a:solidFill>
                          <a:schemeClr val="tx2"/>
                        </a:solidFill>
                        <a:latin typeface="+mn-lt"/>
                        <a:ea typeface="+mn-ea"/>
                        <a:cs typeface="+mn-cs"/>
                      </a:endParaRPr>
                    </a:p>
                  </a:txBody>
                  <a:tcPr/>
                </a:tc>
                <a:extLst>
                  <a:ext uri="{0D108BD9-81ED-4DB2-BD59-A6C34878D82A}">
                    <a16:rowId xmlns:a16="http://schemas.microsoft.com/office/drawing/2014/main" val="387071661"/>
                  </a:ext>
                </a:extLst>
              </a:tr>
              <a:tr h="403460">
                <a:tc>
                  <a:txBody>
                    <a:bodyPr/>
                    <a:lstStyle/>
                    <a:p>
                      <a:pPr marL="0" marR="0" lvl="0" indent="0" algn="l" defTabSz="2851191" rtl="0" eaLnBrk="1" fontAlgn="auto" latinLnBrk="0" hangingPunct="1">
                        <a:lnSpc>
                          <a:spcPts val="1800"/>
                        </a:lnSpc>
                        <a:spcBef>
                          <a:spcPts val="0"/>
                        </a:spcBef>
                        <a:spcAft>
                          <a:spcPts val="0"/>
                        </a:spcAft>
                        <a:buClrTx/>
                        <a:buSzTx/>
                        <a:buFontTx/>
                        <a:buNone/>
                        <a:tabLst/>
                        <a:defRPr/>
                      </a:pPr>
                      <a:r>
                        <a:rPr lang="en-US" sz="1800" kern="1200" dirty="0"/>
                        <a:t>Digital Display &amp; hoarding board Installed</a:t>
                      </a:r>
                      <a:endParaRPr lang="en-US" sz="1800" b="1" kern="1200" dirty="0">
                        <a:solidFill>
                          <a:schemeClr val="tx2"/>
                        </a:solidFill>
                        <a:latin typeface="+mn-lt"/>
                        <a:ea typeface="+mn-ea"/>
                        <a:cs typeface="+mn-cs"/>
                      </a:endParaRPr>
                    </a:p>
                  </a:txBody>
                  <a:tcPr/>
                </a:tc>
                <a:tc>
                  <a:txBody>
                    <a:bodyPr/>
                    <a:lstStyle/>
                    <a:p>
                      <a:pPr marL="0" algn="l" defTabSz="2851191" rtl="0" eaLnBrk="1" latinLnBrk="0" hangingPunct="1">
                        <a:lnSpc>
                          <a:spcPts val="1800"/>
                        </a:lnSpc>
                      </a:pPr>
                      <a:r>
                        <a:rPr lang="en-GB" sz="1800" kern="1200" dirty="0"/>
                        <a:t>1</a:t>
                      </a:r>
                      <a:r>
                        <a:rPr lang="en-US" sz="1800" kern="1200" dirty="0"/>
                        <a:t>36</a:t>
                      </a:r>
                      <a:endParaRPr lang="en-US" sz="1800" b="1" kern="1200" dirty="0">
                        <a:solidFill>
                          <a:schemeClr val="tx2"/>
                        </a:solidFill>
                        <a:latin typeface="+mn-lt"/>
                        <a:ea typeface="+mn-ea"/>
                        <a:cs typeface="+mn-cs"/>
                      </a:endParaRPr>
                    </a:p>
                  </a:txBody>
                  <a:tcPr/>
                </a:tc>
                <a:tc>
                  <a:txBody>
                    <a:bodyPr/>
                    <a:lstStyle/>
                    <a:p>
                      <a:pPr marL="0" algn="l" defTabSz="2851191" rtl="0" eaLnBrk="1" latinLnBrk="0" hangingPunct="1">
                        <a:lnSpc>
                          <a:spcPts val="1800"/>
                        </a:lnSpc>
                      </a:pPr>
                      <a:r>
                        <a:rPr lang="en-GB" sz="1800" kern="1200" dirty="0"/>
                        <a:t>136</a:t>
                      </a:r>
                      <a:endParaRPr lang="en-US" sz="1800" b="1" kern="1200" dirty="0">
                        <a:solidFill>
                          <a:schemeClr val="tx2"/>
                        </a:solidFill>
                        <a:latin typeface="+mn-lt"/>
                        <a:ea typeface="+mn-ea"/>
                        <a:cs typeface="+mn-cs"/>
                      </a:endParaRPr>
                    </a:p>
                  </a:txBody>
                  <a:tcPr/>
                </a:tc>
                <a:extLst>
                  <a:ext uri="{0D108BD9-81ED-4DB2-BD59-A6C34878D82A}">
                    <a16:rowId xmlns:a16="http://schemas.microsoft.com/office/drawing/2014/main" val="4210082059"/>
                  </a:ext>
                </a:extLst>
              </a:tr>
              <a:tr h="403460">
                <a:tc>
                  <a:txBody>
                    <a:bodyPr/>
                    <a:lstStyle/>
                    <a:p>
                      <a:pPr marL="0" marR="0" lvl="0" indent="0" algn="l" defTabSz="2851191" rtl="0" eaLnBrk="1" fontAlgn="auto" latinLnBrk="0" hangingPunct="1">
                        <a:lnSpc>
                          <a:spcPts val="1800"/>
                        </a:lnSpc>
                        <a:spcBef>
                          <a:spcPts val="0"/>
                        </a:spcBef>
                        <a:spcAft>
                          <a:spcPts val="0"/>
                        </a:spcAft>
                        <a:buClrTx/>
                        <a:buSzTx/>
                        <a:buFontTx/>
                        <a:buNone/>
                        <a:tabLst/>
                        <a:defRPr/>
                      </a:pPr>
                      <a:r>
                        <a:rPr lang="en-GB" sz="1800" kern="1200" dirty="0"/>
                        <a:t>CPT captured</a:t>
                      </a:r>
                      <a:endParaRPr lang="en-US" sz="1800" b="1" kern="1200" dirty="0">
                        <a:solidFill>
                          <a:schemeClr val="tx2"/>
                        </a:solidFill>
                        <a:latin typeface="+mn-lt"/>
                        <a:ea typeface="+mn-ea"/>
                        <a:cs typeface="+mn-cs"/>
                      </a:endParaRPr>
                    </a:p>
                  </a:txBody>
                  <a:tcPr/>
                </a:tc>
                <a:tc>
                  <a:txBody>
                    <a:bodyPr/>
                    <a:lstStyle/>
                    <a:p>
                      <a:pPr marL="0" algn="l" defTabSz="2851191" rtl="0" eaLnBrk="1" latinLnBrk="0" hangingPunct="1">
                        <a:lnSpc>
                          <a:spcPts val="1800"/>
                        </a:lnSpc>
                      </a:pPr>
                      <a:endParaRPr lang="en-US" sz="1800" b="1" kern="1200" dirty="0">
                        <a:solidFill>
                          <a:schemeClr val="tx2"/>
                        </a:solidFill>
                        <a:latin typeface="+mn-lt"/>
                        <a:ea typeface="+mn-ea"/>
                        <a:cs typeface="+mn-cs"/>
                      </a:endParaRPr>
                    </a:p>
                  </a:txBody>
                  <a:tcPr/>
                </a:tc>
                <a:tc>
                  <a:txBody>
                    <a:bodyPr/>
                    <a:lstStyle/>
                    <a:p>
                      <a:pPr marL="0" algn="l" defTabSz="2851191" rtl="0" eaLnBrk="1" latinLnBrk="0" hangingPunct="1">
                        <a:lnSpc>
                          <a:spcPts val="1800"/>
                        </a:lnSpc>
                      </a:pPr>
                      <a:r>
                        <a:rPr lang="en-GB" sz="1800" kern="1200" dirty="0"/>
                        <a:t>2,243</a:t>
                      </a:r>
                      <a:endParaRPr lang="en-US" sz="1800" b="1" kern="1200" dirty="0">
                        <a:solidFill>
                          <a:schemeClr val="tx2"/>
                        </a:solidFill>
                        <a:latin typeface="+mn-lt"/>
                        <a:ea typeface="+mn-ea"/>
                        <a:cs typeface="+mn-cs"/>
                      </a:endParaRPr>
                    </a:p>
                  </a:txBody>
                  <a:tcPr/>
                </a:tc>
                <a:extLst>
                  <a:ext uri="{0D108BD9-81ED-4DB2-BD59-A6C34878D82A}">
                    <a16:rowId xmlns:a16="http://schemas.microsoft.com/office/drawing/2014/main" val="689755870"/>
                  </a:ext>
                </a:extLst>
              </a:tr>
            </a:tbl>
          </a:graphicData>
        </a:graphic>
      </p:graphicFrame>
      <p:sp>
        <p:nvSpPr>
          <p:cNvPr id="29" name="TextBox 28">
            <a:extLst>
              <a:ext uri="{FF2B5EF4-FFF2-40B4-BE49-F238E27FC236}">
                <a16:creationId xmlns:a16="http://schemas.microsoft.com/office/drawing/2014/main" id="{DFC4E52E-4E31-4975-BB45-52B246A936BB}"/>
              </a:ext>
            </a:extLst>
          </p:cNvPr>
          <p:cNvSpPr txBox="1"/>
          <p:nvPr/>
        </p:nvSpPr>
        <p:spPr>
          <a:xfrm>
            <a:off x="11032296" y="8690012"/>
            <a:ext cx="6415377" cy="443289"/>
          </a:xfrm>
          <a:prstGeom prst="rect">
            <a:avLst/>
          </a:prstGeom>
          <a:noFill/>
        </p:spPr>
        <p:txBody>
          <a:bodyPr wrap="square" lIns="0" tIns="0" rIns="0" bIns="0" rtlCol="0">
            <a:noAutofit/>
          </a:bodyPr>
          <a:lstStyle/>
          <a:p>
            <a:pPr>
              <a:lnSpc>
                <a:spcPts val="1695"/>
              </a:lnSpc>
            </a:pPr>
            <a:r>
              <a:rPr lang="en-GB" sz="1800" dirty="0">
                <a:solidFill>
                  <a:schemeClr val="tx2"/>
                </a:solidFill>
              </a:rPr>
              <a:t>Table 1 MMH Interventions with Target vs Achievements</a:t>
            </a:r>
          </a:p>
        </p:txBody>
      </p:sp>
      <p:pic>
        <p:nvPicPr>
          <p:cNvPr id="34" name="Picture 33">
            <a:extLst>
              <a:ext uri="{FF2B5EF4-FFF2-40B4-BE49-F238E27FC236}">
                <a16:creationId xmlns:a16="http://schemas.microsoft.com/office/drawing/2014/main" id="{93A9EF72-7835-4AA2-B2E4-8E0CBC9453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7067" y="9939948"/>
            <a:ext cx="4207636" cy="3158358"/>
          </a:xfrm>
          <a:prstGeom prst="rect">
            <a:avLst/>
          </a:prstGeom>
        </p:spPr>
      </p:pic>
      <p:sp>
        <p:nvSpPr>
          <p:cNvPr id="35" name="TextBox 34">
            <a:extLst>
              <a:ext uri="{FF2B5EF4-FFF2-40B4-BE49-F238E27FC236}">
                <a16:creationId xmlns:a16="http://schemas.microsoft.com/office/drawing/2014/main" id="{C04DB2C5-2201-4A01-A4E1-4EB84434FB64}"/>
              </a:ext>
            </a:extLst>
          </p:cNvPr>
          <p:cNvSpPr txBox="1"/>
          <p:nvPr/>
        </p:nvSpPr>
        <p:spPr>
          <a:xfrm>
            <a:off x="10750653" y="17707779"/>
            <a:ext cx="8926853" cy="2280686"/>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numCol="1" spcCol="720000" rtlCol="0">
            <a:noAutofit/>
          </a:bodyPr>
          <a:lstStyle/>
          <a:p>
            <a:pPr algn="ctr">
              <a:lnSpc>
                <a:spcPts val="2543"/>
              </a:lnSpc>
            </a:pPr>
            <a:endParaRPr lang="en-GB" sz="1978" u="sng" dirty="0">
              <a:solidFill>
                <a:schemeClr val="tx1"/>
              </a:solidFill>
              <a:latin typeface="Open Sans" charset="0"/>
              <a:ea typeface="Open Sans" charset="0"/>
              <a:cs typeface="Open Sans" charset="0"/>
            </a:endParaRPr>
          </a:p>
          <a:p>
            <a:pPr algn="ctr">
              <a:lnSpc>
                <a:spcPts val="2543"/>
              </a:lnSpc>
            </a:pPr>
            <a:r>
              <a:rPr lang="en-GB" sz="1978" u="sng" dirty="0">
                <a:solidFill>
                  <a:schemeClr val="tx1"/>
                </a:solidFill>
                <a:latin typeface="Open Sans" charset="0"/>
                <a:ea typeface="Open Sans" charset="0"/>
                <a:cs typeface="Open Sans" charset="0"/>
              </a:rPr>
              <a:t>Direct Beneficiaries: </a:t>
            </a:r>
            <a:r>
              <a:rPr lang="en-GB" sz="3200" b="1" dirty="0">
                <a:solidFill>
                  <a:schemeClr val="tx1"/>
                </a:solidFill>
                <a:latin typeface="Open Sans" charset="0"/>
                <a:ea typeface="Open Sans" charset="0"/>
                <a:cs typeface="Open Sans" charset="0"/>
              </a:rPr>
              <a:t>90,605</a:t>
            </a:r>
            <a:r>
              <a:rPr lang="en-GB" sz="1978" dirty="0">
                <a:solidFill>
                  <a:schemeClr val="tx1"/>
                </a:solidFill>
                <a:latin typeface="Open Sans" charset="0"/>
                <a:ea typeface="Open Sans" charset="0"/>
                <a:cs typeface="Open Sans" charset="0"/>
              </a:rPr>
              <a:t> (</a:t>
            </a:r>
            <a:r>
              <a:rPr lang="en-US" sz="1978" dirty="0">
                <a:solidFill>
                  <a:schemeClr val="tx1"/>
                </a:solidFill>
                <a:latin typeface="Open Sans" charset="0"/>
              </a:rPr>
              <a:t>Receiving buckets, isolation kits, winterization kits)</a:t>
            </a:r>
          </a:p>
          <a:p>
            <a:pPr algn="ctr">
              <a:lnSpc>
                <a:spcPts val="2543"/>
              </a:lnSpc>
            </a:pPr>
            <a:endParaRPr lang="en-GB" sz="1100" dirty="0">
              <a:solidFill>
                <a:schemeClr val="tx1"/>
              </a:solidFill>
              <a:latin typeface="Open Sans" charset="0"/>
            </a:endParaRPr>
          </a:p>
          <a:p>
            <a:pPr algn="ctr">
              <a:lnSpc>
                <a:spcPts val="2543"/>
              </a:lnSpc>
            </a:pPr>
            <a:r>
              <a:rPr lang="en-GB" sz="1978" u="sng" dirty="0">
                <a:solidFill>
                  <a:schemeClr val="tx1"/>
                </a:solidFill>
                <a:latin typeface="Open Sans" charset="0"/>
              </a:rPr>
              <a:t>Indirect beneficiaries: </a:t>
            </a:r>
            <a:r>
              <a:rPr lang="en-GB" sz="3200" b="1" dirty="0">
                <a:solidFill>
                  <a:schemeClr val="tx1"/>
                </a:solidFill>
                <a:latin typeface="Open Sans" charset="0"/>
              </a:rPr>
              <a:t>1,094,075</a:t>
            </a:r>
            <a:r>
              <a:rPr lang="en-GB" sz="3600" dirty="0">
                <a:solidFill>
                  <a:schemeClr val="tx1"/>
                </a:solidFill>
                <a:latin typeface="Open Sans" charset="0"/>
              </a:rPr>
              <a:t> </a:t>
            </a:r>
            <a:r>
              <a:rPr lang="en-GB" sz="1978" dirty="0">
                <a:solidFill>
                  <a:schemeClr val="tx1"/>
                </a:solidFill>
                <a:latin typeface="Open Sans" charset="0"/>
              </a:rPr>
              <a:t>(</a:t>
            </a:r>
            <a:r>
              <a:rPr lang="en-US" sz="1978" dirty="0">
                <a:solidFill>
                  <a:schemeClr val="tx1"/>
                </a:solidFill>
                <a:latin typeface="Open Sans" charset="0"/>
              </a:rPr>
              <a:t>(People reached through gender/COVID-19/WASH related awareness raising activities-social media, Radio/FM, digital display)</a:t>
            </a:r>
            <a:endParaRPr lang="en-GB" sz="1978" dirty="0">
              <a:solidFill>
                <a:schemeClr val="tx1"/>
              </a:solidFill>
              <a:latin typeface="Open Sans" charset="0"/>
              <a:ea typeface="Open Sans" charset="0"/>
              <a:cs typeface="Open Sans" charset="0"/>
            </a:endParaRPr>
          </a:p>
          <a:p>
            <a:pPr algn="ctr">
              <a:lnSpc>
                <a:spcPts val="1695"/>
              </a:lnSpc>
            </a:pPr>
            <a:endParaRPr lang="en-GB" sz="1978" dirty="0">
              <a:solidFill>
                <a:schemeClr val="tx1"/>
              </a:solidFill>
              <a:latin typeface="Open Sans" charset="0"/>
              <a:ea typeface="Open Sans" charset="0"/>
              <a:cs typeface="Open Sans" charset="0"/>
            </a:endParaRPr>
          </a:p>
          <a:p>
            <a:pPr algn="ctr">
              <a:lnSpc>
                <a:spcPts val="2543"/>
              </a:lnSpc>
            </a:pPr>
            <a:endParaRPr lang="en-GB" sz="1978" dirty="0">
              <a:solidFill>
                <a:schemeClr val="tx1"/>
              </a:solidFill>
              <a:latin typeface="Open Sans" charset="0"/>
              <a:ea typeface="Open Sans" charset="0"/>
              <a:cs typeface="Open Sans" charset="0"/>
            </a:endParaRPr>
          </a:p>
        </p:txBody>
      </p:sp>
      <p:pic>
        <p:nvPicPr>
          <p:cNvPr id="36" name="Content Placeholder 5">
            <a:extLst>
              <a:ext uri="{FF2B5EF4-FFF2-40B4-BE49-F238E27FC236}">
                <a16:creationId xmlns:a16="http://schemas.microsoft.com/office/drawing/2014/main" id="{6B2D53E5-FEF4-4C45-9E6E-02D588417931}"/>
              </a:ext>
            </a:extLst>
          </p:cNvPr>
          <p:cNvPicPr>
            <a:picLocks noChangeAspect="1"/>
          </p:cNvPicPr>
          <p:nvPr/>
        </p:nvPicPr>
        <p:blipFill rotWithShape="1">
          <a:blip r:embed="rId9">
            <a:extLst>
              <a:ext uri="{28A0092B-C50C-407E-A947-70E740481C1C}">
                <a14:useLocalDpi xmlns:a14="http://schemas.microsoft.com/office/drawing/2010/main" val="0"/>
              </a:ext>
            </a:extLst>
          </a:blip>
          <a:srcRect r="5603"/>
          <a:stretch/>
        </p:blipFill>
        <p:spPr>
          <a:xfrm>
            <a:off x="1499319" y="9994409"/>
            <a:ext cx="4146631" cy="3074008"/>
          </a:xfrm>
          <a:prstGeom prst="rect">
            <a:avLst/>
          </a:prstGeom>
          <a:noFill/>
        </p:spPr>
      </p:pic>
      <p:pic>
        <p:nvPicPr>
          <p:cNvPr id="37" name="Content Placeholder 3" descr="A picture containing outdoor, person&#10;&#10;Description automatically generated">
            <a:extLst>
              <a:ext uri="{FF2B5EF4-FFF2-40B4-BE49-F238E27FC236}">
                <a16:creationId xmlns:a16="http://schemas.microsoft.com/office/drawing/2014/main" id="{D4251E54-EA8E-45E5-AE4C-A21E7AC49709}"/>
              </a:ext>
            </a:extLst>
          </p:cNvPr>
          <p:cNvPicPr>
            <a:picLocks noChangeAspect="1"/>
          </p:cNvPicPr>
          <p:nvPr/>
        </p:nvPicPr>
        <p:blipFill rotWithShape="1">
          <a:blip r:embed="rId10">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l="12474" r="15033" b="5246"/>
          <a:stretch/>
        </p:blipFill>
        <p:spPr>
          <a:xfrm>
            <a:off x="24935373" y="13620752"/>
            <a:ext cx="4287870" cy="3325815"/>
          </a:xfrm>
          <a:prstGeom prst="rect">
            <a:avLst/>
          </a:prstGeom>
        </p:spPr>
      </p:pic>
      <p:pic>
        <p:nvPicPr>
          <p:cNvPr id="38" name="Picture 37" descr="May be an image of one or more people and tree">
            <a:extLst>
              <a:ext uri="{FF2B5EF4-FFF2-40B4-BE49-F238E27FC236}">
                <a16:creationId xmlns:a16="http://schemas.microsoft.com/office/drawing/2014/main" id="{51A46BA7-9E98-4F72-B0F8-035BF70A605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900" t="3667" r="19730" b="9349"/>
          <a:stretch/>
        </p:blipFill>
        <p:spPr bwMode="auto">
          <a:xfrm>
            <a:off x="20320801" y="13539259"/>
            <a:ext cx="3922772" cy="340730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Text&#10;&#10;Description automatically generated">
            <a:extLst>
              <a:ext uri="{FF2B5EF4-FFF2-40B4-BE49-F238E27FC236}">
                <a16:creationId xmlns:a16="http://schemas.microsoft.com/office/drawing/2014/main" id="{C068F9B1-AE43-4D72-8B50-05DD3E4FA5AE}"/>
              </a:ext>
            </a:extLst>
          </p:cNvPr>
          <p:cNvPicPr>
            <a:picLocks noChangeAspect="1"/>
          </p:cNvPicPr>
          <p:nvPr/>
        </p:nvPicPr>
        <p:blipFill>
          <a:blip r:embed="rId13"/>
          <a:stretch>
            <a:fillRect/>
          </a:stretch>
        </p:blipFill>
        <p:spPr>
          <a:xfrm>
            <a:off x="21332318" y="18137604"/>
            <a:ext cx="6172349" cy="1261683"/>
          </a:xfrm>
          <a:prstGeom prst="rect">
            <a:avLst/>
          </a:prstGeom>
        </p:spPr>
      </p:pic>
      <p:pic>
        <p:nvPicPr>
          <p:cNvPr id="43" name="Picture 42">
            <a:extLst>
              <a:ext uri="{FF2B5EF4-FFF2-40B4-BE49-F238E27FC236}">
                <a16:creationId xmlns:a16="http://schemas.microsoft.com/office/drawing/2014/main" id="{56872094-EB2C-437C-93DF-CE724F8F8FB1}"/>
              </a:ext>
            </a:extLst>
          </p:cNvPr>
          <p:cNvPicPr>
            <a:picLocks noChangeAspect="1"/>
          </p:cNvPicPr>
          <p:nvPr/>
        </p:nvPicPr>
        <p:blipFill>
          <a:blip r:embed="rId14"/>
          <a:stretch>
            <a:fillRect/>
          </a:stretch>
        </p:blipFill>
        <p:spPr>
          <a:xfrm>
            <a:off x="26218742" y="491252"/>
            <a:ext cx="2079532" cy="2297662"/>
          </a:xfrm>
          <a:prstGeom prst="rect">
            <a:avLst/>
          </a:prstGeom>
        </p:spPr>
      </p:pic>
      <p:pic>
        <p:nvPicPr>
          <p:cNvPr id="44" name="Picture 43">
            <a:extLst>
              <a:ext uri="{FF2B5EF4-FFF2-40B4-BE49-F238E27FC236}">
                <a16:creationId xmlns:a16="http://schemas.microsoft.com/office/drawing/2014/main" id="{37E8F798-E6A7-4864-A988-4CDC3C518C12}"/>
              </a:ext>
            </a:extLst>
          </p:cNvPr>
          <p:cNvPicPr>
            <a:picLocks noChangeAspect="1"/>
          </p:cNvPicPr>
          <p:nvPr/>
        </p:nvPicPr>
        <p:blipFill>
          <a:blip r:embed="rId15"/>
          <a:stretch>
            <a:fillRect/>
          </a:stretch>
        </p:blipFill>
        <p:spPr>
          <a:xfrm>
            <a:off x="1423101" y="14742749"/>
            <a:ext cx="8763737" cy="4918612"/>
          </a:xfrm>
          <a:prstGeom prst="rect">
            <a:avLst/>
          </a:prstGeom>
        </p:spPr>
      </p:pic>
      <p:cxnSp>
        <p:nvCxnSpPr>
          <p:cNvPr id="45" name="Straight Connector 44">
            <a:extLst>
              <a:ext uri="{FF2B5EF4-FFF2-40B4-BE49-F238E27FC236}">
                <a16:creationId xmlns:a16="http://schemas.microsoft.com/office/drawing/2014/main" id="{9DC2721F-416B-4C66-8E84-C0F0C3BE206C}"/>
              </a:ext>
            </a:extLst>
          </p:cNvPr>
          <p:cNvCxnSpPr/>
          <p:nvPr/>
        </p:nvCxnSpPr>
        <p:spPr>
          <a:xfrm>
            <a:off x="1574219" y="13420323"/>
            <a:ext cx="863068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D81CBBB8-6533-4CA8-A08E-749F40297672}"/>
              </a:ext>
            </a:extLst>
          </p:cNvPr>
          <p:cNvSpPr/>
          <p:nvPr/>
        </p:nvSpPr>
        <p:spPr>
          <a:xfrm>
            <a:off x="1434766" y="13485669"/>
            <a:ext cx="2445028" cy="843308"/>
          </a:xfrm>
          <a:prstGeom prst="rect">
            <a:avLst/>
          </a:prstGeom>
        </p:spPr>
        <p:txBody>
          <a:bodyPr wrap="none">
            <a:spAutoFit/>
          </a:bodyPr>
          <a:lstStyle/>
          <a:p>
            <a:r>
              <a:rPr lang="en-US" sz="1978" b="1" dirty="0">
                <a:solidFill>
                  <a:schemeClr val="tx2"/>
                </a:solidFill>
                <a:latin typeface="Open Sans" charset="0"/>
              </a:rPr>
              <a:t>Project Locations</a:t>
            </a:r>
            <a:r>
              <a:rPr lang="en-US" dirty="0"/>
              <a:t> </a:t>
            </a:r>
          </a:p>
        </p:txBody>
      </p:sp>
    </p:spTree>
    <p:extLst>
      <p:ext uri="{BB962C8B-B14F-4D97-AF65-F5344CB8AC3E}">
        <p14:creationId xmlns:p14="http://schemas.microsoft.com/office/powerpoint/2010/main" val="18427865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08C6E62334A94BB5CB813FB9F611CC" ma:contentTypeVersion="6" ma:contentTypeDescription="Create a new document." ma:contentTypeScope="" ma:versionID="e12cfd2ae9371a3c8d8678a6e2e289fe">
  <xsd:schema xmlns:xsd="http://www.w3.org/2001/XMLSchema" xmlns:xs="http://www.w3.org/2001/XMLSchema" xmlns:p="http://schemas.microsoft.com/office/2006/metadata/properties" xmlns:ns1="http://schemas.microsoft.com/sharepoint/v3" xmlns:ns2="6a164dda-3779-4169-b957-e287451f6523" xmlns:ns3="9bdb08a2-f062-45d7-99c0-a08565638663" targetNamespace="http://schemas.microsoft.com/office/2006/metadata/properties" ma:root="true" ma:fieldsID="a79ed515739dbbfc8be9db6f9ec80cf0" ns1:_="" ns2:_="" ns3:_="">
    <xsd:import namespace="http://schemas.microsoft.com/sharepoint/v3"/>
    <xsd:import namespace="6a164dda-3779-4169-b957-e287451f6523"/>
    <xsd:import namespace="9bdb08a2-f062-45d7-99c0-a08565638663"/>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2:TaxCatchAllLabel" minOccurs="0"/>
                <xsd:element ref="ns2:Visibility"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164dda-3779-4169-b957-e287451f6523"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8207403b-203c-4ed3-95cd-88a852189123"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f3ac801a-ce66-4776-b998-9c2b2735c52b}" ma:internalName="TaxCatchAll" ma:showField="CatchAllData" ma:web="36e303f3-9cf1-4416-91d7-d1ec012ee965">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f3ac801a-ce66-4776-b998-9c2b2735c52b}" ma:internalName="TaxCatchAllLabel" ma:readOnly="true" ma:showField="CatchAllDataLabel" ma:web="36e303f3-9cf1-4416-91d7-d1ec012ee965">
      <xsd:complexType>
        <xsd:complexContent>
          <xsd:extension base="dms:MultiChoiceLookup">
            <xsd:sequence>
              <xsd:element name="Value" type="dms:Lookup" maxOccurs="unbounded" minOccurs="0" nillable="true"/>
            </xsd:sequence>
          </xsd:extension>
        </xsd:complexContent>
      </xsd:complexType>
    </xsd:element>
    <xsd:element name="Visibility" ma:index="14" nillable="true" ma:displayName="Visibility" ma:default="Internal" ma:description="Items that should be available externally should be marked &lt;strong&gt;External&lt;/strong&gt;" ma:format="RadioButtons" ma:internalName="Visibility">
      <xsd:simpleType>
        <xsd:restriction base="dms:Choice">
          <xsd:enumeration value="Internal"/>
          <xsd:enumeration value="External"/>
        </xsd:restriction>
      </xsd:simpleType>
    </xsd:element>
  </xsd:schema>
  <xsd:schema xmlns:xsd="http://www.w3.org/2001/XMLSchema" xmlns:xs="http://www.w3.org/2001/XMLSchema" xmlns:dms="http://schemas.microsoft.com/office/2006/documentManagement/types" xmlns:pc="http://schemas.microsoft.com/office/infopath/2007/PartnerControls" targetNamespace="9bdb08a2-f062-45d7-99c0-a08565638663"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a164dda-3779-4169-b957-e287451f6523"/>
    <TaxKeywordTaxHTField xmlns="6a164dda-3779-4169-b957-e287451f6523">
      <Terms xmlns="http://schemas.microsoft.com/office/infopath/2007/PartnerControls"/>
    </TaxKeywordTaxHTField>
    <Visibility xmlns="6a164dda-3779-4169-b957-e287451f6523">Internal</Visibility>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8207403b-203c-4ed3-95cd-88a852189123" ContentTypeId="0x01" PreviousValue="false"/>
</file>

<file path=customXml/itemProps1.xml><?xml version="1.0" encoding="utf-8"?>
<ds:datastoreItem xmlns:ds="http://schemas.openxmlformats.org/officeDocument/2006/customXml" ds:itemID="{FB20D9DD-9A80-4EEA-9833-2E6F808058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164dda-3779-4169-b957-e287451f6523"/>
    <ds:schemaRef ds:uri="9bdb08a2-f062-45d7-99c0-a085656386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12B8DB-93E4-4ADA-AF76-14FC1455E5FF}">
  <ds:schemaRefs>
    <ds:schemaRef ds:uri="http://schemas.microsoft.com/office/2006/metadata/properties"/>
    <ds:schemaRef ds:uri="http://schemas.microsoft.com/office/infopath/2007/PartnerControls"/>
    <ds:schemaRef ds:uri="6a164dda-3779-4169-b957-e287451f6523"/>
    <ds:schemaRef ds:uri="http://schemas.microsoft.com/sharepoint/v3"/>
  </ds:schemaRefs>
</ds:datastoreItem>
</file>

<file path=customXml/itemProps3.xml><?xml version="1.0" encoding="utf-8"?>
<ds:datastoreItem xmlns:ds="http://schemas.openxmlformats.org/officeDocument/2006/customXml" ds:itemID="{35FB1CCE-C41B-4E2E-86E8-D7CBDD055385}">
  <ds:schemaRefs>
    <ds:schemaRef ds:uri="http://schemas.microsoft.com/sharepoint/v3/contenttype/forms"/>
  </ds:schemaRefs>
</ds:datastoreItem>
</file>

<file path=customXml/itemProps4.xml><?xml version="1.0" encoding="utf-8"?>
<ds:datastoreItem xmlns:ds="http://schemas.openxmlformats.org/officeDocument/2006/customXml" ds:itemID="{2819AE9A-4AE0-49D3-A33A-45AB2F5A0F9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821</TotalTime>
  <Words>473</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Merriweather</vt:lpstr>
      <vt:lpstr>Open Sans</vt:lpstr>
      <vt:lpstr>Office Theme</vt:lpstr>
      <vt:lpstr>Promotion of Handwashing with soap in the COVID-19 pandemic using emotional motivators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Errington</dc:creator>
  <cp:lastModifiedBy>Abie Bangura</cp:lastModifiedBy>
  <cp:revision>37</cp:revision>
  <dcterms:created xsi:type="dcterms:W3CDTF">2017-10-05T23:21:32Z</dcterms:created>
  <dcterms:modified xsi:type="dcterms:W3CDTF">2021-05-10T14:33:55Z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0x010100D908C6E62334A94BB5CB813FB9F611CC</vt:lpwstr>
  </property>
  <property fmtid="{D5CDD505-2E9C-101B-9397-08002B2CF9AE}" pid="3" name="TaxKeyword">
    <vt:lpwstr/>
  </property>
</Properties>
</file>